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</p:sldMasterIdLst>
  <p:notesMasterIdLst>
    <p:notesMasterId r:id="rId31"/>
  </p:notesMasterIdLst>
  <p:sldIdLst>
    <p:sldId id="276" r:id="rId2"/>
    <p:sldId id="295" r:id="rId3"/>
    <p:sldId id="296" r:id="rId4"/>
    <p:sldId id="260" r:id="rId5"/>
    <p:sldId id="300" r:id="rId6"/>
    <p:sldId id="301" r:id="rId7"/>
    <p:sldId id="302" r:id="rId8"/>
    <p:sldId id="303" r:id="rId9"/>
    <p:sldId id="304" r:id="rId10"/>
    <p:sldId id="305" r:id="rId11"/>
    <p:sldId id="293" r:id="rId12"/>
    <p:sldId id="280" r:id="rId13"/>
    <p:sldId id="294" r:id="rId14"/>
    <p:sldId id="268" r:id="rId15"/>
    <p:sldId id="269" r:id="rId16"/>
    <p:sldId id="283" r:id="rId17"/>
    <p:sldId id="271" r:id="rId18"/>
    <p:sldId id="272" r:id="rId19"/>
    <p:sldId id="284" r:id="rId20"/>
    <p:sldId id="285" r:id="rId21"/>
    <p:sldId id="273" r:id="rId22"/>
    <p:sldId id="275" r:id="rId23"/>
    <p:sldId id="267" r:id="rId24"/>
    <p:sldId id="287" r:id="rId25"/>
    <p:sldId id="274" r:id="rId26"/>
    <p:sldId id="297" r:id="rId27"/>
    <p:sldId id="298" r:id="rId28"/>
    <p:sldId id="261" r:id="rId29"/>
    <p:sldId id="299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aytona" panose="020B0604030500040204" pitchFamily="34" charset="0"/>
      <p:regular r:id="rId36"/>
      <p:bold r:id="rId37"/>
      <p:italic r:id="rId38"/>
      <p:boldItalic r:id="rId39"/>
    </p:embeddedFont>
    <p:embeddedFont>
      <p:font typeface="나눔고딕OTF" panose="020D0604000000000000" pitchFamily="34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945"/>
    <a:srgbClr val="FFFFFF"/>
    <a:srgbClr val="00F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259BB4-B58F-46AB-AF7D-1C729B6EBE04}" v="144" dt="2022-07-18T06:49:37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89571" autoAdjust="0"/>
  </p:normalViewPr>
  <p:slideViewPr>
    <p:cSldViewPr snapToGrid="0">
      <p:cViewPr varScale="1">
        <p:scale>
          <a:sx n="56" d="100"/>
          <a:sy n="56" d="100"/>
        </p:scale>
        <p:origin x="112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64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can0016@o365.skku.edu" userId="d8c1ab27-4df0-4608-a1bb-8bc6b3df03cb" providerId="ADAL" clId="{F3259BB4-B58F-46AB-AF7D-1C729B6EBE04}"/>
    <pc:docChg chg="undo custSel addSld delSld modSld sldOrd modMainMaster">
      <pc:chgData name="ican0016@o365.skku.edu" userId="d8c1ab27-4df0-4608-a1bb-8bc6b3df03cb" providerId="ADAL" clId="{F3259BB4-B58F-46AB-AF7D-1C729B6EBE04}" dt="2022-07-18T07:18:12.448" v="1835" actId="2696"/>
      <pc:docMkLst>
        <pc:docMk/>
      </pc:docMkLst>
      <pc:sldChg chg="del">
        <pc:chgData name="ican0016@o365.skku.edu" userId="d8c1ab27-4df0-4608-a1bb-8bc6b3df03cb" providerId="ADAL" clId="{F3259BB4-B58F-46AB-AF7D-1C729B6EBE04}" dt="2022-07-18T06:26:30.151" v="1421" actId="47"/>
        <pc:sldMkLst>
          <pc:docMk/>
          <pc:sldMk cId="582456790" sldId="261"/>
        </pc:sldMkLst>
      </pc:sldChg>
      <pc:sldChg chg="addSp delSp modSp mod ord">
        <pc:chgData name="ican0016@o365.skku.edu" userId="d8c1ab27-4df0-4608-a1bb-8bc6b3df03cb" providerId="ADAL" clId="{F3259BB4-B58F-46AB-AF7D-1C729B6EBE04}" dt="2022-07-18T06:30:47.749" v="1501" actId="1076"/>
        <pc:sldMkLst>
          <pc:docMk/>
          <pc:sldMk cId="1713767849" sldId="262"/>
        </pc:sldMkLst>
        <pc:spChg chg="mod">
          <ac:chgData name="ican0016@o365.skku.edu" userId="d8c1ab27-4df0-4608-a1bb-8bc6b3df03cb" providerId="ADAL" clId="{F3259BB4-B58F-46AB-AF7D-1C729B6EBE04}" dt="2022-07-18T06:30:45.773" v="1500" actId="20577"/>
          <ac:spMkLst>
            <pc:docMk/>
            <pc:sldMk cId="1713767849" sldId="262"/>
            <ac:spMk id="8" creationId="{B9B1C099-1354-486B-A69E-76F6C5110B60}"/>
          </ac:spMkLst>
        </pc:spChg>
        <pc:spChg chg="del">
          <ac:chgData name="ican0016@o365.skku.edu" userId="d8c1ab27-4df0-4608-a1bb-8bc6b3df03cb" providerId="ADAL" clId="{F3259BB4-B58F-46AB-AF7D-1C729B6EBE04}" dt="2022-07-18T06:26:59.168" v="1432" actId="478"/>
          <ac:spMkLst>
            <pc:docMk/>
            <pc:sldMk cId="1713767849" sldId="262"/>
            <ac:spMk id="11" creationId="{782EF3DE-1A2A-4716-ABAF-173C87D96E32}"/>
          </ac:spMkLst>
        </pc:spChg>
        <pc:spChg chg="del">
          <ac:chgData name="ican0016@o365.skku.edu" userId="d8c1ab27-4df0-4608-a1bb-8bc6b3df03cb" providerId="ADAL" clId="{F3259BB4-B58F-46AB-AF7D-1C729B6EBE04}" dt="2022-07-18T06:26:59.168" v="1432" actId="478"/>
          <ac:spMkLst>
            <pc:docMk/>
            <pc:sldMk cId="1713767849" sldId="262"/>
            <ac:spMk id="13" creationId="{297853AE-741B-47BC-8F3C-04E787FD0AB3}"/>
          </ac:spMkLst>
        </pc:spChg>
        <pc:picChg chg="del">
          <ac:chgData name="ican0016@o365.skku.edu" userId="d8c1ab27-4df0-4608-a1bb-8bc6b3df03cb" providerId="ADAL" clId="{F3259BB4-B58F-46AB-AF7D-1C729B6EBE04}" dt="2022-07-18T06:26:55.381" v="1429" actId="478"/>
          <ac:picMkLst>
            <pc:docMk/>
            <pc:sldMk cId="1713767849" sldId="262"/>
            <ac:picMk id="3" creationId="{0CEF7215-D3A4-423C-8022-1FD9497240C8}"/>
          </ac:picMkLst>
        </pc:picChg>
        <pc:picChg chg="del">
          <ac:chgData name="ican0016@o365.skku.edu" userId="d8c1ab27-4df0-4608-a1bb-8bc6b3df03cb" providerId="ADAL" clId="{F3259BB4-B58F-46AB-AF7D-1C729B6EBE04}" dt="2022-07-18T06:26:55.381" v="1429" actId="478"/>
          <ac:picMkLst>
            <pc:docMk/>
            <pc:sldMk cId="1713767849" sldId="262"/>
            <ac:picMk id="5" creationId="{7F0E7BDA-7D88-499F-9A22-923C04D7BD5A}"/>
          </ac:picMkLst>
        </pc:picChg>
        <pc:picChg chg="del">
          <ac:chgData name="ican0016@o365.skku.edu" userId="d8c1ab27-4df0-4608-a1bb-8bc6b3df03cb" providerId="ADAL" clId="{F3259BB4-B58F-46AB-AF7D-1C729B6EBE04}" dt="2022-07-18T06:26:55.381" v="1429" actId="478"/>
          <ac:picMkLst>
            <pc:docMk/>
            <pc:sldMk cId="1713767849" sldId="262"/>
            <ac:picMk id="7" creationId="{53BA528E-A13C-455F-8B7C-1F9AD683CA6A}"/>
          </ac:picMkLst>
        </pc:picChg>
        <pc:picChg chg="add mod">
          <ac:chgData name="ican0016@o365.skku.edu" userId="d8c1ab27-4df0-4608-a1bb-8bc6b3df03cb" providerId="ADAL" clId="{F3259BB4-B58F-46AB-AF7D-1C729B6EBE04}" dt="2022-07-18T06:30:47.749" v="1501" actId="1076"/>
          <ac:picMkLst>
            <pc:docMk/>
            <pc:sldMk cId="1713767849" sldId="262"/>
            <ac:picMk id="15" creationId="{57B5ECDA-17FD-40E0-2E1E-99652C87A347}"/>
          </ac:picMkLst>
        </pc:picChg>
        <pc:cxnChg chg="del">
          <ac:chgData name="ican0016@o365.skku.edu" userId="d8c1ab27-4df0-4608-a1bb-8bc6b3df03cb" providerId="ADAL" clId="{F3259BB4-B58F-46AB-AF7D-1C729B6EBE04}" dt="2022-07-18T06:26:57.466" v="1430" actId="478"/>
          <ac:cxnSpMkLst>
            <pc:docMk/>
            <pc:sldMk cId="1713767849" sldId="262"/>
            <ac:cxnSpMk id="9" creationId="{96F44540-D76F-4DD7-B7F6-8CAB778FBD56}"/>
          </ac:cxnSpMkLst>
        </pc:cxnChg>
        <pc:cxnChg chg="del">
          <ac:chgData name="ican0016@o365.skku.edu" userId="d8c1ab27-4df0-4608-a1bb-8bc6b3df03cb" providerId="ADAL" clId="{F3259BB4-B58F-46AB-AF7D-1C729B6EBE04}" dt="2022-07-18T06:26:58.085" v="1431" actId="478"/>
          <ac:cxnSpMkLst>
            <pc:docMk/>
            <pc:sldMk cId="1713767849" sldId="262"/>
            <ac:cxnSpMk id="12" creationId="{8CB6446B-1C5D-43DA-A7D8-024F7525045B}"/>
          </ac:cxnSpMkLst>
        </pc:cxnChg>
      </pc:sldChg>
      <pc:sldChg chg="addSp modSp mod">
        <pc:chgData name="ican0016@o365.skku.edu" userId="d8c1ab27-4df0-4608-a1bb-8bc6b3df03cb" providerId="ADAL" clId="{F3259BB4-B58F-46AB-AF7D-1C729B6EBE04}" dt="2022-07-18T05:11:00.716" v="196" actId="14100"/>
        <pc:sldMkLst>
          <pc:docMk/>
          <pc:sldMk cId="4181339287" sldId="264"/>
        </pc:sldMkLst>
        <pc:spChg chg="mod">
          <ac:chgData name="ican0016@o365.skku.edu" userId="d8c1ab27-4df0-4608-a1bb-8bc6b3df03cb" providerId="ADAL" clId="{F3259BB4-B58F-46AB-AF7D-1C729B6EBE04}" dt="2022-07-18T05:11:00.716" v="196" actId="14100"/>
          <ac:spMkLst>
            <pc:docMk/>
            <pc:sldMk cId="4181339287" sldId="264"/>
            <ac:spMk id="2" creationId="{0ABDCBCF-B928-474D-A203-2032D9CCB9F8}"/>
          </ac:spMkLst>
        </pc:spChg>
        <pc:spChg chg="mod">
          <ac:chgData name="ican0016@o365.skku.edu" userId="d8c1ab27-4df0-4608-a1bb-8bc6b3df03cb" providerId="ADAL" clId="{F3259BB4-B58F-46AB-AF7D-1C729B6EBE04}" dt="2022-07-18T05:07:55.184" v="125" actId="14100"/>
          <ac:spMkLst>
            <pc:docMk/>
            <pc:sldMk cId="4181339287" sldId="264"/>
            <ac:spMk id="4" creationId="{1DE6DA78-7555-4FA6-9CFF-943F899E8DB6}"/>
          </ac:spMkLst>
        </pc:spChg>
        <pc:picChg chg="add mod">
          <ac:chgData name="ican0016@o365.skku.edu" userId="d8c1ab27-4df0-4608-a1bb-8bc6b3df03cb" providerId="ADAL" clId="{F3259BB4-B58F-46AB-AF7D-1C729B6EBE04}" dt="2022-07-18T05:08:02.148" v="128" actId="1076"/>
          <ac:picMkLst>
            <pc:docMk/>
            <pc:sldMk cId="4181339287" sldId="264"/>
            <ac:picMk id="1026" creationId="{CAB8AE54-AA8D-F3E2-4333-09FE2EED468B}"/>
          </ac:picMkLst>
        </pc:picChg>
      </pc:sldChg>
      <pc:sldChg chg="addSp delSp modSp mod">
        <pc:chgData name="ican0016@o365.skku.edu" userId="d8c1ab27-4df0-4608-a1bb-8bc6b3df03cb" providerId="ADAL" clId="{F3259BB4-B58F-46AB-AF7D-1C729B6EBE04}" dt="2022-07-18T06:01:23.111" v="878" actId="1036"/>
        <pc:sldMkLst>
          <pc:docMk/>
          <pc:sldMk cId="2739521626" sldId="267"/>
        </pc:sldMkLst>
        <pc:spChg chg="mod">
          <ac:chgData name="ican0016@o365.skku.edu" userId="d8c1ab27-4df0-4608-a1bb-8bc6b3df03cb" providerId="ADAL" clId="{F3259BB4-B58F-46AB-AF7D-1C729B6EBE04}" dt="2022-07-18T05:55:19.734" v="428" actId="20577"/>
          <ac:spMkLst>
            <pc:docMk/>
            <pc:sldMk cId="2739521626" sldId="267"/>
            <ac:spMk id="2" creationId="{C8449CF2-AAC7-2D40-9CF3-830939A5F9E9}"/>
          </ac:spMkLst>
        </pc:spChg>
        <pc:spChg chg="add mod">
          <ac:chgData name="ican0016@o365.skku.edu" userId="d8c1ab27-4df0-4608-a1bb-8bc6b3df03cb" providerId="ADAL" clId="{F3259BB4-B58F-46AB-AF7D-1C729B6EBE04}" dt="2022-07-18T06:01:15.399" v="841"/>
          <ac:spMkLst>
            <pc:docMk/>
            <pc:sldMk cId="2739521626" sldId="267"/>
            <ac:spMk id="6" creationId="{BD4FA453-1543-0896-4E4E-38E2672E0F83}"/>
          </ac:spMkLst>
        </pc:spChg>
        <pc:spChg chg="mod">
          <ac:chgData name="ican0016@o365.skku.edu" userId="d8c1ab27-4df0-4608-a1bb-8bc6b3df03cb" providerId="ADAL" clId="{F3259BB4-B58F-46AB-AF7D-1C729B6EBE04}" dt="2022-07-18T06:01:23.111" v="878" actId="1036"/>
          <ac:spMkLst>
            <pc:docMk/>
            <pc:sldMk cId="2739521626" sldId="267"/>
            <ac:spMk id="8" creationId="{6187CE30-5584-4714-B48E-8F8E3CA7EE55}"/>
          </ac:spMkLst>
        </pc:spChg>
        <pc:picChg chg="del">
          <ac:chgData name="ican0016@o365.skku.edu" userId="d8c1ab27-4df0-4608-a1bb-8bc6b3df03cb" providerId="ADAL" clId="{F3259BB4-B58F-46AB-AF7D-1C729B6EBE04}" dt="2022-07-18T05:57:22.965" v="429" actId="478"/>
          <ac:picMkLst>
            <pc:docMk/>
            <pc:sldMk cId="2739521626" sldId="267"/>
            <ac:picMk id="4" creationId="{D9599253-565E-044C-B288-C50232D1B123}"/>
          </ac:picMkLst>
        </pc:picChg>
        <pc:picChg chg="del">
          <ac:chgData name="ican0016@o365.skku.edu" userId="d8c1ab27-4df0-4608-a1bb-8bc6b3df03cb" providerId="ADAL" clId="{F3259BB4-B58F-46AB-AF7D-1C729B6EBE04}" dt="2022-07-18T05:57:23.350" v="430" actId="478"/>
          <ac:picMkLst>
            <pc:docMk/>
            <pc:sldMk cId="2739521626" sldId="267"/>
            <ac:picMk id="7" creationId="{F3F39337-8284-7546-9FCD-7257AD0AEA41}"/>
          </ac:picMkLst>
        </pc:picChg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2491247594" sldId="268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4123891572" sldId="269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446889633" sldId="270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479665855" sldId="271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1260178744" sldId="273"/>
        </pc:sldMkLst>
      </pc:sldChg>
      <pc:sldChg chg="addSp delSp modSp mod">
        <pc:chgData name="ican0016@o365.skku.edu" userId="d8c1ab27-4df0-4608-a1bb-8bc6b3df03cb" providerId="ADAL" clId="{F3259BB4-B58F-46AB-AF7D-1C729B6EBE04}" dt="2022-07-18T06:38:56.216" v="1691" actId="20577"/>
        <pc:sldMkLst>
          <pc:docMk/>
          <pc:sldMk cId="2176763142" sldId="274"/>
        </pc:sldMkLst>
        <pc:spChg chg="mod">
          <ac:chgData name="ican0016@o365.skku.edu" userId="d8c1ab27-4df0-4608-a1bb-8bc6b3df03cb" providerId="ADAL" clId="{F3259BB4-B58F-46AB-AF7D-1C729B6EBE04}" dt="2022-07-18T06:38:56.216" v="1691" actId="20577"/>
          <ac:spMkLst>
            <pc:docMk/>
            <pc:sldMk cId="2176763142" sldId="274"/>
            <ac:spMk id="2" creationId="{C8449CF2-AAC7-2D40-9CF3-830939A5F9E9}"/>
          </ac:spMkLst>
        </pc:spChg>
        <pc:spChg chg="add mod">
          <ac:chgData name="ican0016@o365.skku.edu" userId="d8c1ab27-4df0-4608-a1bb-8bc6b3df03cb" providerId="ADAL" clId="{F3259BB4-B58F-46AB-AF7D-1C729B6EBE04}" dt="2022-07-18T06:13:17.532" v="1005" actId="14100"/>
          <ac:spMkLst>
            <pc:docMk/>
            <pc:sldMk cId="2176763142" sldId="274"/>
            <ac:spMk id="5" creationId="{D0A9E262-DB0C-6107-CAB0-C4852F56F873}"/>
          </ac:spMkLst>
        </pc:spChg>
        <pc:spChg chg="del">
          <ac:chgData name="ican0016@o365.skku.edu" userId="d8c1ab27-4df0-4608-a1bb-8bc6b3df03cb" providerId="ADAL" clId="{F3259BB4-B58F-46AB-AF7D-1C729B6EBE04}" dt="2022-07-18T06:08:10.298" v="971" actId="478"/>
          <ac:spMkLst>
            <pc:docMk/>
            <pc:sldMk cId="2176763142" sldId="274"/>
            <ac:spMk id="8" creationId="{6187CE30-5584-4714-B48E-8F8E3CA7EE55}"/>
          </ac:spMkLst>
        </pc:spChg>
        <pc:spChg chg="add mod">
          <ac:chgData name="ican0016@o365.skku.edu" userId="d8c1ab27-4df0-4608-a1bb-8bc6b3df03cb" providerId="ADAL" clId="{F3259BB4-B58F-46AB-AF7D-1C729B6EBE04}" dt="2022-07-18T06:13:11.374" v="1004" actId="1076"/>
          <ac:spMkLst>
            <pc:docMk/>
            <pc:sldMk cId="2176763142" sldId="274"/>
            <ac:spMk id="9" creationId="{648E2A49-EFB6-70D2-AB65-92BFB85C658C}"/>
          </ac:spMkLst>
        </pc:spChg>
        <pc:spChg chg="add mod">
          <ac:chgData name="ican0016@o365.skku.edu" userId="d8c1ab27-4df0-4608-a1bb-8bc6b3df03cb" providerId="ADAL" clId="{F3259BB4-B58F-46AB-AF7D-1C729B6EBE04}" dt="2022-07-18T06:26:14.656" v="1420" actId="20577"/>
          <ac:spMkLst>
            <pc:docMk/>
            <pc:sldMk cId="2176763142" sldId="274"/>
            <ac:spMk id="10" creationId="{3A974AE1-A4F1-97A3-420B-BCB20911555A}"/>
          </ac:spMkLst>
        </pc:spChg>
        <pc:grpChg chg="add mod">
          <ac:chgData name="ican0016@o365.skku.edu" userId="d8c1ab27-4df0-4608-a1bb-8bc6b3df03cb" providerId="ADAL" clId="{F3259BB4-B58F-46AB-AF7D-1C729B6EBE04}" dt="2022-07-18T06:13:08.940" v="1003" actId="1076"/>
          <ac:grpSpMkLst>
            <pc:docMk/>
            <pc:sldMk cId="2176763142" sldId="274"/>
            <ac:grpSpMk id="7" creationId="{A9236DDF-19C6-14F4-E6DA-00C984BCD080}"/>
          </ac:grpSpMkLst>
        </pc:grpChg>
        <pc:picChg chg="add mod">
          <ac:chgData name="ican0016@o365.skku.edu" userId="d8c1ab27-4df0-4608-a1bb-8bc6b3df03cb" providerId="ADAL" clId="{F3259BB4-B58F-46AB-AF7D-1C729B6EBE04}" dt="2022-07-18T06:09:39.837" v="990" actId="164"/>
          <ac:picMkLst>
            <pc:docMk/>
            <pc:sldMk cId="2176763142" sldId="274"/>
            <ac:picMk id="4" creationId="{8D2EC7F7-6339-E721-4E19-DD2F3F9C587D}"/>
          </ac:picMkLst>
        </pc:picChg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352787086" sldId="275"/>
        </pc:sldMkLst>
      </pc:sldChg>
      <pc:sldChg chg="del">
        <pc:chgData name="ican0016@o365.skku.edu" userId="d8c1ab27-4df0-4608-a1bb-8bc6b3df03cb" providerId="ADAL" clId="{F3259BB4-B58F-46AB-AF7D-1C729B6EBE04}" dt="2022-07-18T07:18:12.448" v="1835" actId="2696"/>
        <pc:sldMkLst>
          <pc:docMk/>
          <pc:sldMk cId="321593703" sldId="276"/>
        </pc:sldMkLst>
      </pc:sldChg>
      <pc:sldChg chg="del">
        <pc:chgData name="ican0016@o365.skku.edu" userId="d8c1ab27-4df0-4608-a1bb-8bc6b3df03cb" providerId="ADAL" clId="{F3259BB4-B58F-46AB-AF7D-1C729B6EBE04}" dt="2022-07-18T06:26:31.175" v="1422" actId="47"/>
        <pc:sldMkLst>
          <pc:docMk/>
          <pc:sldMk cId="733984818" sldId="279"/>
        </pc:sldMkLst>
      </pc:sldChg>
      <pc:sldChg chg="del">
        <pc:chgData name="ican0016@o365.skku.edu" userId="d8c1ab27-4df0-4608-a1bb-8bc6b3df03cb" providerId="ADAL" clId="{F3259BB4-B58F-46AB-AF7D-1C729B6EBE04}" dt="2022-07-18T05:54:33.982" v="402" actId="47"/>
        <pc:sldMkLst>
          <pc:docMk/>
          <pc:sldMk cId="4205305844" sldId="280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2757815559" sldId="281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2939192673" sldId="282"/>
        </pc:sldMkLst>
      </pc:sldChg>
      <pc:sldChg chg="addSp delSp modSp add mod">
        <pc:chgData name="ican0016@o365.skku.edu" userId="d8c1ab27-4df0-4608-a1bb-8bc6b3df03cb" providerId="ADAL" clId="{F3259BB4-B58F-46AB-AF7D-1C729B6EBE04}" dt="2022-07-18T05:10:51.762" v="194" actId="14100"/>
        <pc:sldMkLst>
          <pc:docMk/>
          <pc:sldMk cId="3755184039" sldId="283"/>
        </pc:sldMkLst>
        <pc:spChg chg="mod">
          <ac:chgData name="ican0016@o365.skku.edu" userId="d8c1ab27-4df0-4608-a1bb-8bc6b3df03cb" providerId="ADAL" clId="{F3259BB4-B58F-46AB-AF7D-1C729B6EBE04}" dt="2022-07-18T05:10:51.762" v="194" actId="14100"/>
          <ac:spMkLst>
            <pc:docMk/>
            <pc:sldMk cId="3755184039" sldId="283"/>
            <ac:spMk id="2" creationId="{0ABDCBCF-B928-474D-A203-2032D9CCB9F8}"/>
          </ac:spMkLst>
        </pc:spChg>
        <pc:spChg chg="mod">
          <ac:chgData name="ican0016@o365.skku.edu" userId="d8c1ab27-4df0-4608-a1bb-8bc6b3df03cb" providerId="ADAL" clId="{F3259BB4-B58F-46AB-AF7D-1C729B6EBE04}" dt="2022-07-18T05:08:20.263" v="152" actId="20577"/>
          <ac:spMkLst>
            <pc:docMk/>
            <pc:sldMk cId="3755184039" sldId="283"/>
            <ac:spMk id="4" creationId="{1DE6DA78-7555-4FA6-9CFF-943F899E8DB6}"/>
          </ac:spMkLst>
        </pc:spChg>
        <pc:picChg chg="del">
          <ac:chgData name="ican0016@o365.skku.edu" userId="d8c1ab27-4df0-4608-a1bb-8bc6b3df03cb" providerId="ADAL" clId="{F3259BB4-B58F-46AB-AF7D-1C729B6EBE04}" dt="2022-07-18T05:08:03.870" v="129" actId="478"/>
          <ac:picMkLst>
            <pc:docMk/>
            <pc:sldMk cId="3755184039" sldId="283"/>
            <ac:picMk id="1026" creationId="{CAB8AE54-AA8D-F3E2-4333-09FE2EED468B}"/>
          </ac:picMkLst>
        </pc:picChg>
        <pc:picChg chg="add mod">
          <ac:chgData name="ican0016@o365.skku.edu" userId="d8c1ab27-4df0-4608-a1bb-8bc6b3df03cb" providerId="ADAL" clId="{F3259BB4-B58F-46AB-AF7D-1C729B6EBE04}" dt="2022-07-18T05:08:14.168" v="135" actId="1076"/>
          <ac:picMkLst>
            <pc:docMk/>
            <pc:sldMk cId="3755184039" sldId="283"/>
            <ac:picMk id="2050" creationId="{79B185F8-B25C-B666-E154-0B91BD7257F7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5:55:08.451" v="419" actId="20577"/>
        <pc:sldMkLst>
          <pc:docMk/>
          <pc:sldMk cId="3883618076" sldId="284"/>
        </pc:sldMkLst>
        <pc:spChg chg="del">
          <ac:chgData name="ican0016@o365.skku.edu" userId="d8c1ab27-4df0-4608-a1bb-8bc6b3df03cb" providerId="ADAL" clId="{F3259BB4-B58F-46AB-AF7D-1C729B6EBE04}" dt="2022-07-18T05:11:37.156" v="202" actId="478"/>
          <ac:spMkLst>
            <pc:docMk/>
            <pc:sldMk cId="3883618076" sldId="284"/>
            <ac:spMk id="2" creationId="{0ABDCBCF-B928-474D-A203-2032D9CCB9F8}"/>
          </ac:spMkLst>
        </pc:spChg>
        <pc:spChg chg="mod">
          <ac:chgData name="ican0016@o365.skku.edu" userId="d8c1ab27-4df0-4608-a1bb-8bc6b3df03cb" providerId="ADAL" clId="{F3259BB4-B58F-46AB-AF7D-1C729B6EBE04}" dt="2022-07-18T05:55:08.451" v="419" actId="20577"/>
          <ac:spMkLst>
            <pc:docMk/>
            <pc:sldMk cId="3883618076" sldId="284"/>
            <ac:spMk id="4" creationId="{1DE6DA78-7555-4FA6-9CFF-943F899E8DB6}"/>
          </ac:spMkLst>
        </pc:spChg>
        <pc:spChg chg="add mod">
          <ac:chgData name="ican0016@o365.skku.edu" userId="d8c1ab27-4df0-4608-a1bb-8bc6b3df03cb" providerId="ADAL" clId="{F3259BB4-B58F-46AB-AF7D-1C729B6EBE04}" dt="2022-07-18T05:29:15.674" v="338" actId="14100"/>
          <ac:spMkLst>
            <pc:docMk/>
            <pc:sldMk cId="3883618076" sldId="284"/>
            <ac:spMk id="6" creationId="{D0A9040B-4063-D298-14CC-35B70CF14FE0}"/>
          </ac:spMkLst>
        </pc:spChg>
        <pc:picChg chg="del">
          <ac:chgData name="ican0016@o365.skku.edu" userId="d8c1ab27-4df0-4608-a1bb-8bc6b3df03cb" providerId="ADAL" clId="{F3259BB4-B58F-46AB-AF7D-1C729B6EBE04}" dt="2022-07-18T05:11:31.311" v="198" actId="478"/>
          <ac:picMkLst>
            <pc:docMk/>
            <pc:sldMk cId="3883618076" sldId="284"/>
            <ac:picMk id="2050" creationId="{79B185F8-B25C-B666-E154-0B91BD7257F7}"/>
          </ac:picMkLst>
        </pc:picChg>
        <pc:picChg chg="add mod">
          <ac:chgData name="ican0016@o365.skku.edu" userId="d8c1ab27-4df0-4608-a1bb-8bc6b3df03cb" providerId="ADAL" clId="{F3259BB4-B58F-46AB-AF7D-1C729B6EBE04}" dt="2022-07-18T05:29:11.122" v="336" actId="1076"/>
          <ac:picMkLst>
            <pc:docMk/>
            <pc:sldMk cId="3883618076" sldId="284"/>
            <ac:picMk id="3074" creationId="{13EDBA0B-51A8-C7DC-C949-7B7185F4A8A1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5:55:10.776" v="420" actId="20577"/>
        <pc:sldMkLst>
          <pc:docMk/>
          <pc:sldMk cId="600841865" sldId="285"/>
        </pc:sldMkLst>
        <pc:spChg chg="mod">
          <ac:chgData name="ican0016@o365.skku.edu" userId="d8c1ab27-4df0-4608-a1bb-8bc6b3df03cb" providerId="ADAL" clId="{F3259BB4-B58F-46AB-AF7D-1C729B6EBE04}" dt="2022-07-18T05:55:10.776" v="420" actId="20577"/>
          <ac:spMkLst>
            <pc:docMk/>
            <pc:sldMk cId="600841865" sldId="285"/>
            <ac:spMk id="4" creationId="{1DE6DA78-7555-4FA6-9CFF-943F899E8DB6}"/>
          </ac:spMkLst>
        </pc:spChg>
        <pc:spChg chg="mod">
          <ac:chgData name="ican0016@o365.skku.edu" userId="d8c1ab27-4df0-4608-a1bb-8bc6b3df03cb" providerId="ADAL" clId="{F3259BB4-B58F-46AB-AF7D-1C729B6EBE04}" dt="2022-07-18T05:51:15.463" v="401" actId="20577"/>
          <ac:spMkLst>
            <pc:docMk/>
            <pc:sldMk cId="600841865" sldId="285"/>
            <ac:spMk id="6" creationId="{D0A9040B-4063-D298-14CC-35B70CF14FE0}"/>
          </ac:spMkLst>
        </pc:spChg>
        <pc:picChg chg="del">
          <ac:chgData name="ican0016@o365.skku.edu" userId="d8c1ab27-4df0-4608-a1bb-8bc6b3df03cb" providerId="ADAL" clId="{F3259BB4-B58F-46AB-AF7D-1C729B6EBE04}" dt="2022-07-18T05:42:59.842" v="340" actId="478"/>
          <ac:picMkLst>
            <pc:docMk/>
            <pc:sldMk cId="600841865" sldId="285"/>
            <ac:picMk id="3074" creationId="{13EDBA0B-51A8-C7DC-C949-7B7185F4A8A1}"/>
          </ac:picMkLst>
        </pc:picChg>
        <pc:picChg chg="add mod">
          <ac:chgData name="ican0016@o365.skku.edu" userId="d8c1ab27-4df0-4608-a1bb-8bc6b3df03cb" providerId="ADAL" clId="{F3259BB4-B58F-46AB-AF7D-1C729B6EBE04}" dt="2022-07-18T05:43:25.705" v="382" actId="1076"/>
          <ac:picMkLst>
            <pc:docMk/>
            <pc:sldMk cId="600841865" sldId="285"/>
            <ac:picMk id="4098" creationId="{F19D0F03-EF0B-D3FF-5B7F-1DB7B91FECA6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05:13.837" v="919" actId="1076"/>
        <pc:sldMkLst>
          <pc:docMk/>
          <pc:sldMk cId="3673076518" sldId="286"/>
        </pc:sldMkLst>
        <pc:spChg chg="mod">
          <ac:chgData name="ican0016@o365.skku.edu" userId="d8c1ab27-4df0-4608-a1bb-8bc6b3df03cb" providerId="ADAL" clId="{F3259BB4-B58F-46AB-AF7D-1C729B6EBE04}" dt="2022-07-18T06:04:17.587" v="905" actId="20577"/>
          <ac:spMkLst>
            <pc:docMk/>
            <pc:sldMk cId="3673076518" sldId="286"/>
            <ac:spMk id="2" creationId="{C8449CF2-AAC7-2D40-9CF3-830939A5F9E9}"/>
          </ac:spMkLst>
        </pc:spChg>
        <pc:spChg chg="del">
          <ac:chgData name="ican0016@o365.skku.edu" userId="d8c1ab27-4df0-4608-a1bb-8bc6b3df03cb" providerId="ADAL" clId="{F3259BB4-B58F-46AB-AF7D-1C729B6EBE04}" dt="2022-07-18T06:04:23.819" v="907" actId="478"/>
          <ac:spMkLst>
            <pc:docMk/>
            <pc:sldMk cId="3673076518" sldId="286"/>
            <ac:spMk id="6" creationId="{BD4FA453-1543-0896-4E4E-38E2672E0F83}"/>
          </ac:spMkLst>
        </pc:spChg>
        <pc:spChg chg="mod">
          <ac:chgData name="ican0016@o365.skku.edu" userId="d8c1ab27-4df0-4608-a1bb-8bc6b3df03cb" providerId="ADAL" clId="{F3259BB4-B58F-46AB-AF7D-1C729B6EBE04}" dt="2022-07-18T06:05:13.837" v="919" actId="1076"/>
          <ac:spMkLst>
            <pc:docMk/>
            <pc:sldMk cId="3673076518" sldId="286"/>
            <ac:spMk id="8" creationId="{6187CE30-5584-4714-B48E-8F8E3CA7EE55}"/>
          </ac:spMkLst>
        </pc:spChg>
        <pc:picChg chg="add mod">
          <ac:chgData name="ican0016@o365.skku.edu" userId="d8c1ab27-4df0-4608-a1bb-8bc6b3df03cb" providerId="ADAL" clId="{F3259BB4-B58F-46AB-AF7D-1C729B6EBE04}" dt="2022-07-18T06:04:32.428" v="912" actId="1076"/>
          <ac:picMkLst>
            <pc:docMk/>
            <pc:sldMk cId="3673076518" sldId="286"/>
            <ac:picMk id="5122" creationId="{42715AD9-887C-52DA-7FE4-DBF6DF74A9AB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07:02.091" v="944" actId="20577"/>
        <pc:sldMkLst>
          <pc:docMk/>
          <pc:sldMk cId="1269130025" sldId="287"/>
        </pc:sldMkLst>
        <pc:spChg chg="mod">
          <ac:chgData name="ican0016@o365.skku.edu" userId="d8c1ab27-4df0-4608-a1bb-8bc6b3df03cb" providerId="ADAL" clId="{F3259BB4-B58F-46AB-AF7D-1C729B6EBE04}" dt="2022-07-18T06:07:02.091" v="944" actId="20577"/>
          <ac:spMkLst>
            <pc:docMk/>
            <pc:sldMk cId="1269130025" sldId="287"/>
            <ac:spMk id="8" creationId="{6187CE30-5584-4714-B48E-8F8E3CA7EE55}"/>
          </ac:spMkLst>
        </pc:spChg>
        <pc:picChg chg="add mod">
          <ac:chgData name="ican0016@o365.skku.edu" userId="d8c1ab27-4df0-4608-a1bb-8bc6b3df03cb" providerId="ADAL" clId="{F3259BB4-B58F-46AB-AF7D-1C729B6EBE04}" dt="2022-07-18T06:06:25.633" v="928" actId="1076"/>
          <ac:picMkLst>
            <pc:docMk/>
            <pc:sldMk cId="1269130025" sldId="287"/>
            <ac:picMk id="4" creationId="{2B676668-614C-C068-2A20-2255927A1BC7}"/>
          </ac:picMkLst>
        </pc:picChg>
        <pc:picChg chg="del">
          <ac:chgData name="ican0016@o365.skku.edu" userId="d8c1ab27-4df0-4608-a1bb-8bc6b3df03cb" providerId="ADAL" clId="{F3259BB4-B58F-46AB-AF7D-1C729B6EBE04}" dt="2022-07-18T06:05:44.437" v="921" actId="478"/>
          <ac:picMkLst>
            <pc:docMk/>
            <pc:sldMk cId="1269130025" sldId="287"/>
            <ac:picMk id="5122" creationId="{42715AD9-887C-52DA-7FE4-DBF6DF74A9AB}"/>
          </ac:picMkLst>
        </pc:picChg>
      </pc:sldChg>
      <pc:sldChg chg="addSp delSp modSp new del mod">
        <pc:chgData name="ican0016@o365.skku.edu" userId="d8c1ab27-4df0-4608-a1bb-8bc6b3df03cb" providerId="ADAL" clId="{F3259BB4-B58F-46AB-AF7D-1C729B6EBE04}" dt="2022-07-18T06:29:34.561" v="1488" actId="680"/>
        <pc:sldMkLst>
          <pc:docMk/>
          <pc:sldMk cId="869795623" sldId="288"/>
        </pc:sldMkLst>
        <pc:spChg chg="add del mod">
          <ac:chgData name="ican0016@o365.skku.edu" userId="d8c1ab27-4df0-4608-a1bb-8bc6b3df03cb" providerId="ADAL" clId="{F3259BB4-B58F-46AB-AF7D-1C729B6EBE04}" dt="2022-07-18T06:29:34.349" v="1487"/>
          <ac:spMkLst>
            <pc:docMk/>
            <pc:sldMk cId="869795623" sldId="288"/>
            <ac:spMk id="2" creationId="{A7BF7BCB-059E-94E9-E619-109F20E0F7F0}"/>
          </ac:spMkLst>
        </pc:spChg>
      </pc:sldChg>
      <pc:sldChg chg="add">
        <pc:chgData name="ican0016@o365.skku.edu" userId="d8c1ab27-4df0-4608-a1bb-8bc6b3df03cb" providerId="ADAL" clId="{F3259BB4-B58F-46AB-AF7D-1C729B6EBE04}" dt="2022-07-18T06:29:40.633" v="1489"/>
        <pc:sldMkLst>
          <pc:docMk/>
          <pc:sldMk cId="3693151241" sldId="288"/>
        </pc:sldMkLst>
      </pc:sldChg>
      <pc:sldChg chg="addSp delSp modSp add mod">
        <pc:chgData name="ican0016@o365.skku.edu" userId="d8c1ab27-4df0-4608-a1bb-8bc6b3df03cb" providerId="ADAL" clId="{F3259BB4-B58F-46AB-AF7D-1C729B6EBE04}" dt="2022-07-18T06:57:51.991" v="1834" actId="1076"/>
        <pc:sldMkLst>
          <pc:docMk/>
          <pc:sldMk cId="1416584466" sldId="289"/>
        </pc:sldMkLst>
        <pc:spChg chg="mod">
          <ac:chgData name="ican0016@o365.skku.edu" userId="d8c1ab27-4df0-4608-a1bb-8bc6b3df03cb" providerId="ADAL" clId="{F3259BB4-B58F-46AB-AF7D-1C729B6EBE04}" dt="2022-07-18T06:56:41.276" v="1819" actId="1076"/>
          <ac:spMkLst>
            <pc:docMk/>
            <pc:sldMk cId="1416584466" sldId="289"/>
            <ac:spMk id="8" creationId="{B9B1C099-1354-486B-A69E-76F6C5110B60}"/>
          </ac:spMkLst>
        </pc:spChg>
        <pc:picChg chg="add mod">
          <ac:chgData name="ican0016@o365.skku.edu" userId="d8c1ab27-4df0-4608-a1bb-8bc6b3df03cb" providerId="ADAL" clId="{F3259BB4-B58F-46AB-AF7D-1C729B6EBE04}" dt="2022-07-18T06:56:41.276" v="1819" actId="1076"/>
          <ac:picMkLst>
            <pc:docMk/>
            <pc:sldMk cId="1416584466" sldId="289"/>
            <ac:picMk id="3" creationId="{867FA584-2D44-D663-CDC9-B9EF0FF0F73A}"/>
          </ac:picMkLst>
        </pc:picChg>
        <pc:picChg chg="add mod">
          <ac:chgData name="ican0016@o365.skku.edu" userId="d8c1ab27-4df0-4608-a1bb-8bc6b3df03cb" providerId="ADAL" clId="{F3259BB4-B58F-46AB-AF7D-1C729B6EBE04}" dt="2022-07-18T06:57:51.991" v="1834" actId="1076"/>
          <ac:picMkLst>
            <pc:docMk/>
            <pc:sldMk cId="1416584466" sldId="289"/>
            <ac:picMk id="5" creationId="{513A9F8F-A781-F8D8-395D-8FDFF1E8B860}"/>
          </ac:picMkLst>
        </pc:picChg>
        <pc:picChg chg="add mod">
          <ac:chgData name="ican0016@o365.skku.edu" userId="d8c1ab27-4df0-4608-a1bb-8bc6b3df03cb" providerId="ADAL" clId="{F3259BB4-B58F-46AB-AF7D-1C729B6EBE04}" dt="2022-07-18T06:57:50.366" v="1833" actId="1076"/>
          <ac:picMkLst>
            <pc:docMk/>
            <pc:sldMk cId="1416584466" sldId="289"/>
            <ac:picMk id="7" creationId="{B7A0C0D9-D2FA-4D93-0CD3-644430D0A12E}"/>
          </ac:picMkLst>
        </pc:picChg>
        <pc:picChg chg="del">
          <ac:chgData name="ican0016@o365.skku.edu" userId="d8c1ab27-4df0-4608-a1bb-8bc6b3df03cb" providerId="ADAL" clId="{F3259BB4-B58F-46AB-AF7D-1C729B6EBE04}" dt="2022-07-18T06:31:29.055" v="1503" actId="478"/>
          <ac:picMkLst>
            <pc:docMk/>
            <pc:sldMk cId="1416584466" sldId="289"/>
            <ac:picMk id="15" creationId="{57B5ECDA-17FD-40E0-2E1E-99652C87A347}"/>
          </ac:picMkLst>
        </pc:picChg>
      </pc:sldChg>
      <pc:sldChg chg="modSp add del mod">
        <pc:chgData name="ican0016@o365.skku.edu" userId="d8c1ab27-4df0-4608-a1bb-8bc6b3df03cb" providerId="ADAL" clId="{F3259BB4-B58F-46AB-AF7D-1C729B6EBE04}" dt="2022-07-18T06:39:35.718" v="1708" actId="47"/>
        <pc:sldMkLst>
          <pc:docMk/>
          <pc:sldMk cId="2109023109" sldId="290"/>
        </pc:sldMkLst>
        <pc:spChg chg="mod">
          <ac:chgData name="ican0016@o365.skku.edu" userId="d8c1ab27-4df0-4608-a1bb-8bc6b3df03cb" providerId="ADAL" clId="{F3259BB4-B58F-46AB-AF7D-1C729B6EBE04}" dt="2022-07-18T06:39:04.002" v="1706" actId="20577"/>
          <ac:spMkLst>
            <pc:docMk/>
            <pc:sldMk cId="2109023109" sldId="290"/>
            <ac:spMk id="2" creationId="{C8449CF2-AAC7-2D40-9CF3-830939A5F9E9}"/>
          </ac:spMkLst>
        </pc:spChg>
      </pc:sldChg>
      <pc:sldChg chg="addSp delSp modSp add mod">
        <pc:chgData name="ican0016@o365.skku.edu" userId="d8c1ab27-4df0-4608-a1bb-8bc6b3df03cb" providerId="ADAL" clId="{F3259BB4-B58F-46AB-AF7D-1C729B6EBE04}" dt="2022-07-18T06:43:18.308" v="1793" actId="20577"/>
        <pc:sldMkLst>
          <pc:docMk/>
          <pc:sldMk cId="1026100963" sldId="291"/>
        </pc:sldMkLst>
        <pc:spChg chg="mod">
          <ac:chgData name="ican0016@o365.skku.edu" userId="d8c1ab27-4df0-4608-a1bb-8bc6b3df03cb" providerId="ADAL" clId="{F3259BB4-B58F-46AB-AF7D-1C729B6EBE04}" dt="2022-07-18T06:43:18.308" v="1793" actId="20577"/>
          <ac:spMkLst>
            <pc:docMk/>
            <pc:sldMk cId="1026100963" sldId="291"/>
            <ac:spMk id="2" creationId="{C8449CF2-AAC7-2D40-9CF3-830939A5F9E9}"/>
          </ac:spMkLst>
        </pc:spChg>
        <pc:spChg chg="del">
          <ac:chgData name="ican0016@o365.skku.edu" userId="d8c1ab27-4df0-4608-a1bb-8bc6b3df03cb" providerId="ADAL" clId="{F3259BB4-B58F-46AB-AF7D-1C729B6EBE04}" dt="2022-07-18T06:39:38.452" v="1709" actId="478"/>
          <ac:spMkLst>
            <pc:docMk/>
            <pc:sldMk cId="1026100963" sldId="291"/>
            <ac:spMk id="9" creationId="{648E2A49-EFB6-70D2-AB65-92BFB85C658C}"/>
          </ac:spMkLst>
        </pc:spChg>
        <pc:spChg chg="del">
          <ac:chgData name="ican0016@o365.skku.edu" userId="d8c1ab27-4df0-4608-a1bb-8bc6b3df03cb" providerId="ADAL" clId="{F3259BB4-B58F-46AB-AF7D-1C729B6EBE04}" dt="2022-07-18T06:39:38.452" v="1709" actId="478"/>
          <ac:spMkLst>
            <pc:docMk/>
            <pc:sldMk cId="1026100963" sldId="291"/>
            <ac:spMk id="10" creationId="{3A974AE1-A4F1-97A3-420B-BCB20911555A}"/>
          </ac:spMkLst>
        </pc:spChg>
        <pc:grpChg chg="del">
          <ac:chgData name="ican0016@o365.skku.edu" userId="d8c1ab27-4df0-4608-a1bb-8bc6b3df03cb" providerId="ADAL" clId="{F3259BB4-B58F-46AB-AF7D-1C729B6EBE04}" dt="2022-07-18T06:39:38.452" v="1709" actId="478"/>
          <ac:grpSpMkLst>
            <pc:docMk/>
            <pc:sldMk cId="1026100963" sldId="291"/>
            <ac:grpSpMk id="7" creationId="{A9236DDF-19C6-14F4-E6DA-00C984BCD080}"/>
          </ac:grpSpMkLst>
        </pc:grpChg>
        <pc:picChg chg="add mod">
          <ac:chgData name="ican0016@o365.skku.edu" userId="d8c1ab27-4df0-4608-a1bb-8bc6b3df03cb" providerId="ADAL" clId="{F3259BB4-B58F-46AB-AF7D-1C729B6EBE04}" dt="2022-07-18T06:39:45.556" v="1714" actId="1076"/>
          <ac:picMkLst>
            <pc:docMk/>
            <pc:sldMk cId="1026100963" sldId="291"/>
            <ac:picMk id="6" creationId="{0BB6DB22-E237-4370-A295-B3462A6856A8}"/>
          </ac:picMkLst>
        </pc:picChg>
        <pc:picChg chg="add mod">
          <ac:chgData name="ican0016@o365.skku.edu" userId="d8c1ab27-4df0-4608-a1bb-8bc6b3df03cb" providerId="ADAL" clId="{F3259BB4-B58F-46AB-AF7D-1C729B6EBE04}" dt="2022-07-18T06:40:13.412" v="1720" actId="1076"/>
          <ac:picMkLst>
            <pc:docMk/>
            <pc:sldMk cId="1026100963" sldId="291"/>
            <ac:picMk id="11" creationId="{FEBC3B63-AE1F-E627-EEB0-B11331FF7C6B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43:12.553" v="1779" actId="20577"/>
        <pc:sldMkLst>
          <pc:docMk/>
          <pc:sldMk cId="2333264830" sldId="292"/>
        </pc:sldMkLst>
        <pc:spChg chg="mod">
          <ac:chgData name="ican0016@o365.skku.edu" userId="d8c1ab27-4df0-4608-a1bb-8bc6b3df03cb" providerId="ADAL" clId="{F3259BB4-B58F-46AB-AF7D-1C729B6EBE04}" dt="2022-07-18T06:43:12.553" v="1779" actId="20577"/>
          <ac:spMkLst>
            <pc:docMk/>
            <pc:sldMk cId="2333264830" sldId="292"/>
            <ac:spMk id="2" creationId="{C8449CF2-AAC7-2D40-9CF3-830939A5F9E9}"/>
          </ac:spMkLst>
        </pc:sp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4" creationId="{502BF0FD-A9CF-DD7F-347C-290DC814999B}"/>
          </ac:picMkLst>
        </pc:picChg>
        <pc:picChg chg="del">
          <ac:chgData name="ican0016@o365.skku.edu" userId="d8c1ab27-4df0-4608-a1bb-8bc6b3df03cb" providerId="ADAL" clId="{F3259BB4-B58F-46AB-AF7D-1C729B6EBE04}" dt="2022-07-18T06:41:55.473" v="1722" actId="478"/>
          <ac:picMkLst>
            <pc:docMk/>
            <pc:sldMk cId="2333264830" sldId="292"/>
            <ac:picMk id="6" creationId="{0BB6DB22-E237-4370-A295-B3462A6856A8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7" creationId="{46305937-882E-90CE-BBF9-B25448CA58FC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9" creationId="{B0CF7DD0-B5AD-6696-2202-24EEE1CEE306}"/>
          </ac:picMkLst>
        </pc:picChg>
        <pc:picChg chg="del">
          <ac:chgData name="ican0016@o365.skku.edu" userId="d8c1ab27-4df0-4608-a1bb-8bc6b3df03cb" providerId="ADAL" clId="{F3259BB4-B58F-46AB-AF7D-1C729B6EBE04}" dt="2022-07-18T06:41:55.850" v="1723" actId="478"/>
          <ac:picMkLst>
            <pc:docMk/>
            <pc:sldMk cId="2333264830" sldId="292"/>
            <ac:picMk id="11" creationId="{FEBC3B63-AE1F-E627-EEB0-B11331FF7C6B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12" creationId="{19B492B2-CB72-079A-BF57-3658E2359CC2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14" creationId="{66E9CF20-BC50-4FCE-3B7E-F47272688A98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16" creationId="{ADA090A4-DAEF-1A3B-E89E-272C95F6E34B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18" creationId="{B0C9B1ED-64BF-81F3-0146-9ADCAF13D6AF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20" creationId="{0CE2B175-0F9B-AD93-8D97-BE69B27A6CAE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22" creationId="{A51DFD55-12AC-DB78-1149-0F189F42F24D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24" creationId="{ACD10823-9278-9379-D4A3-99FEA85085F2}"/>
          </ac:picMkLst>
        </pc:picChg>
        <pc:picChg chg="add mod">
          <ac:chgData name="ican0016@o365.skku.edu" userId="d8c1ab27-4df0-4608-a1bb-8bc6b3df03cb" providerId="ADAL" clId="{F3259BB4-B58F-46AB-AF7D-1C729B6EBE04}" dt="2022-07-18T06:43:06.691" v="1765" actId="1076"/>
          <ac:picMkLst>
            <pc:docMk/>
            <pc:sldMk cId="2333264830" sldId="292"/>
            <ac:picMk id="26" creationId="{A040A6C0-3C41-BEB0-0FCB-EBD16CCE011E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49:40.128" v="1818" actId="1076"/>
        <pc:sldMkLst>
          <pc:docMk/>
          <pc:sldMk cId="2295165510" sldId="293"/>
        </pc:sldMkLst>
        <pc:spChg chg="mod">
          <ac:chgData name="ican0016@o365.skku.edu" userId="d8c1ab27-4df0-4608-a1bb-8bc6b3df03cb" providerId="ADAL" clId="{F3259BB4-B58F-46AB-AF7D-1C729B6EBE04}" dt="2022-07-18T06:49:37.945" v="1817" actId="20577"/>
          <ac:spMkLst>
            <pc:docMk/>
            <pc:sldMk cId="2295165510" sldId="293"/>
            <ac:spMk id="8" creationId="{B9B1C099-1354-486B-A69E-76F6C5110B60}"/>
          </ac:spMkLst>
        </pc:spChg>
        <pc:picChg chg="add mod">
          <ac:chgData name="ican0016@o365.skku.edu" userId="d8c1ab27-4df0-4608-a1bb-8bc6b3df03cb" providerId="ADAL" clId="{F3259BB4-B58F-46AB-AF7D-1C729B6EBE04}" dt="2022-07-18T06:49:40.128" v="1818" actId="1076"/>
          <ac:picMkLst>
            <pc:docMk/>
            <pc:sldMk cId="2295165510" sldId="293"/>
            <ac:picMk id="5" creationId="{48820A56-B544-C82F-737C-1F6FA08327C2}"/>
          </ac:picMkLst>
        </pc:picChg>
        <pc:picChg chg="del">
          <ac:chgData name="ican0016@o365.skku.edu" userId="d8c1ab27-4df0-4608-a1bb-8bc6b3df03cb" providerId="ADAL" clId="{F3259BB4-B58F-46AB-AF7D-1C729B6EBE04}" dt="2022-07-18T06:49:23.876" v="1797" actId="478"/>
          <ac:picMkLst>
            <pc:docMk/>
            <pc:sldMk cId="2295165510" sldId="293"/>
            <ac:picMk id="15" creationId="{57B5ECDA-17FD-40E0-2E1E-99652C87A347}"/>
          </ac:picMkLst>
        </pc:picChg>
      </pc:sldChg>
      <pc:sldMasterChg chg="modSp mod delSldLayout">
        <pc:chgData name="ican0016@o365.skku.edu" userId="d8c1ab27-4df0-4608-a1bb-8bc6b3df03cb" providerId="ADAL" clId="{F3259BB4-B58F-46AB-AF7D-1C729B6EBE04}" dt="2022-07-18T06:35:12.931" v="1688" actId="20577"/>
        <pc:sldMasterMkLst>
          <pc:docMk/>
          <pc:sldMasterMk cId="3097203332" sldId="2147483648"/>
        </pc:sldMasterMkLst>
        <pc:spChg chg="mod">
          <ac:chgData name="ican0016@o365.skku.edu" userId="d8c1ab27-4df0-4608-a1bb-8bc6b3df03cb" providerId="ADAL" clId="{F3259BB4-B58F-46AB-AF7D-1C729B6EBE04}" dt="2022-07-18T06:35:12.931" v="1688" actId="20577"/>
          <ac:spMkLst>
            <pc:docMk/>
            <pc:sldMasterMk cId="3097203332" sldId="2147483648"/>
            <ac:spMk id="3" creationId="{FC77571E-68A3-4326-8AE1-C230BD8BAE79}"/>
          </ac:spMkLst>
        </pc:spChg>
        <pc:sldLayoutChg chg="del">
          <pc:chgData name="ican0016@o365.skku.edu" userId="d8c1ab27-4df0-4608-a1bb-8bc6b3df03cb" providerId="ADAL" clId="{F3259BB4-B58F-46AB-AF7D-1C729B6EBE04}" dt="2022-07-18T05:54:33.982" v="402" actId="47"/>
          <pc:sldLayoutMkLst>
            <pc:docMk/>
            <pc:sldMasterMk cId="3097203332" sldId="2147483648"/>
            <pc:sldLayoutMk cId="1754038487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4EBAC-AB28-E54E-B76A-BF00B5D774A5}" type="datetimeFigureOut">
              <a:rPr kumimoji="1" lang="ko-Kore-KR" altLang="en-US" smtClean="0"/>
              <a:t>09/15/2022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4170-3DC8-154C-8EFB-5585021D59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993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264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24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88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997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826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한국에 맞</a:t>
            </a:r>
            <a:r>
              <a:rPr lang="ko-KR" altLang="en-US" b="1" dirty="0"/>
              <a:t>는 데이터 부족</a:t>
            </a:r>
            <a:r>
              <a:rPr lang="en-US" altLang="ko-KR" b="1" dirty="0"/>
              <a:t>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33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한국에 맞는 데이터 부족</a:t>
            </a:r>
            <a:r>
              <a:rPr lang="en-US" altLang="ko-KR"/>
              <a:t>..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15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7FA1F7-A468-4E75-89EB-4771749C6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3513"/>
            <a:ext cx="4078577" cy="1450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071878-86B2-4E5A-813C-446F560CA8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62" y="2392590"/>
            <a:ext cx="5310076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E3C050-5187-4A66-89D9-DCB88C5F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8AA6-0087-4A88-952F-4F7DC3C96D2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3B700-4C1E-4A83-87DF-686C2C54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BD9B3-57F8-42FE-B510-A6269006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BA397-27B5-45E9-A628-3AD38D7CC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0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CB1EBE-16E4-4308-B49E-2771E183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BE658-DDA4-4CD3-9956-7397F176A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0A9F0-E570-4A2A-94A3-18B31B2E1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38AA6-0087-4A88-952F-4F7DC3C96D2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52BF-5C91-45D2-84E2-07C11EA6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465DF-EE41-4EF6-9E4C-79D3A9D18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BA397-27B5-45E9-A628-3AD38D7CC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7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108.06515.pdf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.youtube.com/watch?v=lDH7SgQtOns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[R] 3">
            <a:extLst>
              <a:ext uri="{FF2B5EF4-FFF2-40B4-BE49-F238E27FC236}">
                <a16:creationId xmlns:a16="http://schemas.microsoft.com/office/drawing/2014/main" id="{6E93B2F1-0087-C185-6F97-62C232967743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753854-E92F-85BA-E2BB-1D9D629CAAAC}"/>
              </a:ext>
            </a:extLst>
          </p:cNvPr>
          <p:cNvSpPr txBox="1"/>
          <p:nvPr/>
        </p:nvSpPr>
        <p:spPr>
          <a:xfrm>
            <a:off x="3309568" y="2769959"/>
            <a:ext cx="590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Find Color Project</a:t>
            </a:r>
            <a:endParaRPr lang="ko-KR" altLang="en-US" sz="5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F78346-DAC3-CC3D-BC4D-0A7950DE0F17}"/>
              </a:ext>
            </a:extLst>
          </p:cNvPr>
          <p:cNvSpPr txBox="1"/>
          <p:nvPr/>
        </p:nvSpPr>
        <p:spPr>
          <a:xfrm>
            <a:off x="2704171" y="2339072"/>
            <a:ext cx="234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박학다식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6B9BB-D6AF-3557-1491-EA27D66A1D01}"/>
              </a:ext>
            </a:extLst>
          </p:cNvPr>
          <p:cNvSpPr txBox="1"/>
          <p:nvPr/>
        </p:nvSpPr>
        <p:spPr>
          <a:xfrm>
            <a:off x="9214623" y="4706272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2019311036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신새별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518E38-4E12-431C-C492-F030BBC3CC7E}"/>
              </a:ext>
            </a:extLst>
          </p:cNvPr>
          <p:cNvSpPr txBox="1"/>
          <p:nvPr/>
        </p:nvSpPr>
        <p:spPr>
          <a:xfrm>
            <a:off x="9214623" y="5818714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2017314786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정동진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B41DC8-0AB4-A51C-894F-45CD3799D572}"/>
              </a:ext>
            </a:extLst>
          </p:cNvPr>
          <p:cNvSpPr txBox="1"/>
          <p:nvPr/>
        </p:nvSpPr>
        <p:spPr>
          <a:xfrm>
            <a:off x="9214623" y="6188046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2015313546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김창헌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5F944-FBDE-52D1-5221-402F8772F951}"/>
              </a:ext>
            </a:extLst>
          </p:cNvPr>
          <p:cNvSpPr txBox="1"/>
          <p:nvPr/>
        </p:nvSpPr>
        <p:spPr>
          <a:xfrm>
            <a:off x="9214623" y="5077827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2018311095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장민근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BD8FC5-A77B-28AD-03AF-AB6D617A059D}"/>
              </a:ext>
            </a:extLst>
          </p:cNvPr>
          <p:cNvSpPr txBox="1"/>
          <p:nvPr/>
        </p:nvSpPr>
        <p:spPr>
          <a:xfrm>
            <a:off x="9214623" y="5449382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2017313764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김재연</a:t>
            </a:r>
          </a:p>
        </p:txBody>
      </p:sp>
      <p:cxnSp>
        <p:nvCxnSpPr>
          <p:cNvPr id="33" name="직선 연결선[R] 3">
            <a:extLst>
              <a:ext uri="{FF2B5EF4-FFF2-40B4-BE49-F238E27FC236}">
                <a16:creationId xmlns:a16="http://schemas.microsoft.com/office/drawing/2014/main" id="{EEF85CC3-5810-1B16-2338-65B5AA96DD26}"/>
              </a:ext>
            </a:extLst>
          </p:cNvPr>
          <p:cNvCxnSpPr>
            <a:cxnSpLocks/>
          </p:cNvCxnSpPr>
          <p:nvPr/>
        </p:nvCxnSpPr>
        <p:spPr>
          <a:xfrm>
            <a:off x="5975195" y="4431724"/>
            <a:ext cx="6216805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9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FB747-A7C0-D262-0361-7B2D8B84BA8F}"/>
              </a:ext>
            </a:extLst>
          </p:cNvPr>
          <p:cNvSpPr txBox="1"/>
          <p:nvPr/>
        </p:nvSpPr>
        <p:spPr>
          <a:xfrm>
            <a:off x="277091" y="22769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1.2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참고 논문 소개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1734B71-FD65-0DE0-B6CE-5B9DE675E931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2054A44-E3CD-15D4-AC44-FA83CE1C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7" y="1686995"/>
            <a:ext cx="5616132" cy="3484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D40C-2507-A047-D370-D01A6595B62D}"/>
              </a:ext>
            </a:extLst>
          </p:cNvPr>
          <p:cNvSpPr txBox="1"/>
          <p:nvPr/>
        </p:nvSpPr>
        <p:spPr>
          <a:xfrm>
            <a:off x="399587" y="2100819"/>
            <a:ext cx="60941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standard convolution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이용하여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guided feature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생성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guided feature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따라 </a:t>
            </a:r>
            <a:r>
              <a:rPr lang="en-US" altLang="ko-KR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spartial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dimension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몇몇 영역으로 나눔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의미적으로 비슷한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feature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guided mask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 같은 영역으로 배정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각각의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shared region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filter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들을 이용하여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2D convolution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진행 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filter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공유하는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standard convolution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방식과는 다르게 일부만 각각의 영역에서 공유하기 때문에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computational cost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대한 이점과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semantic information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대한 이점 또한 가짐</a:t>
            </a:r>
          </a:p>
        </p:txBody>
      </p:sp>
    </p:spTree>
    <p:extLst>
      <p:ext uri="{BB962C8B-B14F-4D97-AF65-F5344CB8AC3E}">
        <p14:creationId xmlns:p14="http://schemas.microsoft.com/office/powerpoint/2010/main" val="3941221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BDCBCF-B928-474D-A203-2032D9CCB9F8}"/>
              </a:ext>
            </a:extLst>
          </p:cNvPr>
          <p:cNvSpPr/>
          <p:nvPr/>
        </p:nvSpPr>
        <p:spPr>
          <a:xfrm>
            <a:off x="2125985" y="1842762"/>
            <a:ext cx="7940029" cy="363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RQ1.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흑백데이터만 있는 경우 효과적으로 학습을 진행하는 방법은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pPr algn="ctr" fontAlgn="base">
              <a:lnSpc>
                <a:spcPct val="150000"/>
              </a:lnSpc>
            </a:pPr>
            <a:b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b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RQ2.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상황에 맞는 ‘</a:t>
            </a: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Adaptive’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모델을 어떻게 만들 것인가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pPr algn="ctr" fontAlgn="base">
              <a:lnSpc>
                <a:spcPct val="150000"/>
              </a:lnSpc>
            </a:pPr>
            <a:endParaRPr lang="en-US" altLang="ko-KR" sz="2000" b="1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b="1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RQ3.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제안하는 방법은 현업에서 쓰이기 </a:t>
            </a: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Efficient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  <a:p>
            <a:pPr algn="ctr" fontAlgn="base">
              <a:lnSpc>
                <a:spcPct val="150000"/>
              </a:lnSpc>
            </a:pPr>
            <a:endParaRPr lang="en-US" altLang="ko-KR" sz="2000" b="1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9B8E8F8A-9D55-117E-D7C2-8D1893CAFEE4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C2F176-509A-590A-6DD9-8B83E0AAC9AD}"/>
              </a:ext>
            </a:extLst>
          </p:cNvPr>
          <p:cNvSpPr txBox="1"/>
          <p:nvPr/>
        </p:nvSpPr>
        <p:spPr>
          <a:xfrm>
            <a:off x="257039" y="119123"/>
            <a:ext cx="284244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2.1 Research Question</a:t>
            </a:r>
            <a:endParaRPr lang="en" altLang="ko-Kore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93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3908EB-4A31-4C96-9A1A-0032E921ACF5}"/>
              </a:ext>
            </a:extLst>
          </p:cNvPr>
          <p:cNvSpPr txBox="1"/>
          <p:nvPr/>
        </p:nvSpPr>
        <p:spPr>
          <a:xfrm>
            <a:off x="3210399" y="4167488"/>
            <a:ext cx="301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Data Preprocessing &amp; Engineering </a:t>
            </a:r>
            <a:endParaRPr lang="ko-KR" alt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EB456E-C37D-A245-81F1-D8C4A930F7AD}"/>
              </a:ext>
            </a:extLst>
          </p:cNvPr>
          <p:cNvSpPr txBox="1"/>
          <p:nvPr/>
        </p:nvSpPr>
        <p:spPr>
          <a:xfrm>
            <a:off x="257039" y="23063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전체 프로세스</a:t>
            </a:r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도식화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CD09BF-56B0-4F9E-9E6C-FEAA09B71C86}"/>
              </a:ext>
            </a:extLst>
          </p:cNvPr>
          <p:cNvGrpSpPr/>
          <p:nvPr/>
        </p:nvGrpSpPr>
        <p:grpSpPr>
          <a:xfrm>
            <a:off x="852755" y="3429000"/>
            <a:ext cx="10218491" cy="525773"/>
            <a:chOff x="852755" y="3754189"/>
            <a:chExt cx="10218491" cy="525773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5AA01-F830-486C-8277-0B55353C31B2}"/>
                </a:ext>
              </a:extLst>
            </p:cNvPr>
            <p:cNvSpPr/>
            <p:nvPr/>
          </p:nvSpPr>
          <p:spPr>
            <a:xfrm>
              <a:off x="852755" y="3754189"/>
              <a:ext cx="463608" cy="463608"/>
            </a:xfrm>
            <a:prstGeom prst="ellipse">
              <a:avLst/>
            </a:prstGeom>
            <a:solidFill>
              <a:srgbClr val="FD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A45EBA1-E753-4F18-9F18-1910B237A686}"/>
                </a:ext>
              </a:extLst>
            </p:cNvPr>
            <p:cNvSpPr/>
            <p:nvPr/>
          </p:nvSpPr>
          <p:spPr>
            <a:xfrm>
              <a:off x="3218705" y="3754189"/>
              <a:ext cx="463608" cy="463608"/>
            </a:xfrm>
            <a:prstGeom prst="ellipse">
              <a:avLst/>
            </a:prstGeom>
            <a:solidFill>
              <a:srgbClr val="FD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18D5155-A000-491B-9184-CF7687BE0FD9}"/>
                </a:ext>
              </a:extLst>
            </p:cNvPr>
            <p:cNvSpPr/>
            <p:nvPr/>
          </p:nvSpPr>
          <p:spPr>
            <a:xfrm>
              <a:off x="5812125" y="3754189"/>
              <a:ext cx="463608" cy="463608"/>
            </a:xfrm>
            <a:prstGeom prst="ellipse">
              <a:avLst/>
            </a:prstGeom>
            <a:solidFill>
              <a:srgbClr val="FD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C01D77-C2B6-43F4-A61A-58D1F2C5D61F}"/>
                </a:ext>
              </a:extLst>
            </p:cNvPr>
            <p:cNvSpPr/>
            <p:nvPr/>
          </p:nvSpPr>
          <p:spPr>
            <a:xfrm>
              <a:off x="8241688" y="3797786"/>
              <a:ext cx="463608" cy="463608"/>
            </a:xfrm>
            <a:prstGeom prst="ellipse">
              <a:avLst/>
            </a:prstGeom>
            <a:solidFill>
              <a:srgbClr val="FD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7" name="직선 연결선[R] 3">
              <a:extLst>
                <a:ext uri="{FF2B5EF4-FFF2-40B4-BE49-F238E27FC236}">
                  <a16:creationId xmlns:a16="http://schemas.microsoft.com/office/drawing/2014/main" id="{7D7B225D-0C50-43A6-9245-BAB155001DAF}"/>
                </a:ext>
              </a:extLst>
            </p:cNvPr>
            <p:cNvCxnSpPr>
              <a:cxnSpLocks/>
            </p:cNvCxnSpPr>
            <p:nvPr/>
          </p:nvCxnSpPr>
          <p:spPr>
            <a:xfrm>
              <a:off x="1192776" y="3983358"/>
              <a:ext cx="9806447" cy="57817"/>
            </a:xfrm>
            <a:prstGeom prst="line">
              <a:avLst/>
            </a:prstGeom>
            <a:ln w="63500">
              <a:solidFill>
                <a:srgbClr val="FD39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5CE6AE1-4257-4033-8C22-DD88DB2D34B3}"/>
                </a:ext>
              </a:extLst>
            </p:cNvPr>
            <p:cNvSpPr/>
            <p:nvPr/>
          </p:nvSpPr>
          <p:spPr>
            <a:xfrm>
              <a:off x="10607638" y="3816354"/>
              <a:ext cx="463608" cy="463608"/>
            </a:xfrm>
            <a:prstGeom prst="ellipse">
              <a:avLst/>
            </a:prstGeom>
            <a:solidFill>
              <a:srgbClr val="FD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194" name="Picture 2" descr="upload.wikimedia.org/wikipedia/commons/thumb/e/...">
            <a:extLst>
              <a:ext uri="{FF2B5EF4-FFF2-40B4-BE49-F238E27FC236}">
                <a16:creationId xmlns:a16="http://schemas.microsoft.com/office/drawing/2014/main" id="{7DE65A9E-E4EC-4799-A800-ECBAF061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317" y="2464857"/>
            <a:ext cx="1242141" cy="50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etting Started with cuDF (RAPIDS) | by Darren Ramsook | Medium">
            <a:extLst>
              <a:ext uri="{FF2B5EF4-FFF2-40B4-BE49-F238E27FC236}">
                <a16:creationId xmlns:a16="http://schemas.microsoft.com/office/drawing/2014/main" id="{40DBCE26-FA21-450F-BA49-F2BCE99A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2" y="2980287"/>
            <a:ext cx="1136650" cy="4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0FD963DE-29C5-4975-95C9-F6BDF4DD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29" y="2867126"/>
            <a:ext cx="658190" cy="6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D058CCB-2719-4F04-A0B7-96C2B48C62BA}"/>
              </a:ext>
            </a:extLst>
          </p:cNvPr>
          <p:cNvSpPr txBox="1"/>
          <p:nvPr/>
        </p:nvSpPr>
        <p:spPr>
          <a:xfrm>
            <a:off x="5620520" y="4167488"/>
            <a:ext cx="301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Model Building, </a:t>
            </a:r>
            <a:br>
              <a:rPr lang="en-US" altLang="ko-KR" sz="1600" b="1"/>
            </a:br>
            <a:r>
              <a:rPr lang="en-US" altLang="ko-KR" sz="1600" b="1"/>
              <a:t>Training, Evaluation</a:t>
            </a:r>
            <a:endParaRPr lang="ko-KR" altLang="en-US" sz="1600" b="1" dirty="0"/>
          </a:p>
        </p:txBody>
      </p:sp>
      <p:pic>
        <p:nvPicPr>
          <p:cNvPr id="8202" name="Picture 10" descr="PyTorch] Autograd-03 : Practice01">
            <a:extLst>
              <a:ext uri="{FF2B5EF4-FFF2-40B4-BE49-F238E27FC236}">
                <a16:creationId xmlns:a16="http://schemas.microsoft.com/office/drawing/2014/main" id="{B074398C-B0F3-4AC1-9C09-37DEAC218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22" y="2688922"/>
            <a:ext cx="1316380" cy="6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394CF2-11E8-4098-87FF-FE461E38B18C}"/>
              </a:ext>
            </a:extLst>
          </p:cNvPr>
          <p:cNvSpPr txBox="1"/>
          <p:nvPr/>
        </p:nvSpPr>
        <p:spPr>
          <a:xfrm>
            <a:off x="663581" y="4173857"/>
            <a:ext cx="301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Data Collection</a:t>
            </a:r>
            <a:endParaRPr lang="ko-KR" altLang="en-US" sz="1600" b="1" dirty="0"/>
          </a:p>
        </p:txBody>
      </p:sp>
      <p:pic>
        <p:nvPicPr>
          <p:cNvPr id="8204" name="Picture 12" descr="YouTube-8M Dataset. YouTube-8M is a project that was… | by Warrick | Google  Cloud - Community | Medium">
            <a:extLst>
              <a:ext uri="{FF2B5EF4-FFF2-40B4-BE49-F238E27FC236}">
                <a16:creationId xmlns:a16="http://schemas.microsoft.com/office/drawing/2014/main" id="{667EF2F0-A111-444C-867C-2F7AD097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39" y="2935459"/>
            <a:ext cx="1344290" cy="42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GitHub - BestiVictory/MHMD">
            <a:extLst>
              <a:ext uri="{FF2B5EF4-FFF2-40B4-BE49-F238E27FC236}">
                <a16:creationId xmlns:a16="http://schemas.microsoft.com/office/drawing/2014/main" id="{20372174-414C-4788-B856-20DEB703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65" y="1893514"/>
            <a:ext cx="1770216" cy="88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Pytorch와 TensorRT를 이용한 딥 러닝 추론 최적화">
            <a:extLst>
              <a:ext uri="{FF2B5EF4-FFF2-40B4-BE49-F238E27FC236}">
                <a16:creationId xmlns:a16="http://schemas.microsoft.com/office/drawing/2014/main" id="{C896722F-9E75-4BDC-8C10-9A4D7835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290" y="2313159"/>
            <a:ext cx="759861" cy="7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EVA, 최신 CDNN 신경망 컴파일러에 ONNX 지원 추가 - e4ds 뉴스">
            <a:extLst>
              <a:ext uri="{FF2B5EF4-FFF2-40B4-BE49-F238E27FC236}">
                <a16:creationId xmlns:a16="http://schemas.microsoft.com/office/drawing/2014/main" id="{DB18CF9C-894E-4B3B-8A9B-BCD2BA1D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85" y="2504330"/>
            <a:ext cx="1290792" cy="3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103B18A-D972-4422-ADBE-A57763912221}"/>
              </a:ext>
            </a:extLst>
          </p:cNvPr>
          <p:cNvSpPr txBox="1"/>
          <p:nvPr/>
        </p:nvSpPr>
        <p:spPr>
          <a:xfrm>
            <a:off x="8397675" y="4167488"/>
            <a:ext cx="301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Model Deployment</a:t>
            </a:r>
            <a:endParaRPr lang="ko-KR" altLang="en-US" sz="1600" b="1" dirty="0"/>
          </a:p>
        </p:txBody>
      </p:sp>
      <p:pic>
        <p:nvPicPr>
          <p:cNvPr id="8212" name="Picture 20">
            <a:extLst>
              <a:ext uri="{FF2B5EF4-FFF2-40B4-BE49-F238E27FC236}">
                <a16:creationId xmlns:a16="http://schemas.microsoft.com/office/drawing/2014/main" id="{7750B7BA-FED3-4EA7-A041-7E06ADF1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453" y="3095397"/>
            <a:ext cx="1106194" cy="2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42BF037A-3A9A-81FD-C9C3-45C1BE69E0FF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0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8449CF2-AAC7-2D40-9CF3-830939A5F9E9}"/>
              </a:ext>
            </a:extLst>
          </p:cNvPr>
          <p:cNvSpPr/>
          <p:nvPr/>
        </p:nvSpPr>
        <p:spPr>
          <a:xfrm>
            <a:off x="238103" y="103241"/>
            <a:ext cx="973774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RQ1.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흑백 데이터만 있는 경우 효과적으로 학습을 진행하는 방법은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599253-565E-044C-B288-C50232D1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82" y="1393903"/>
            <a:ext cx="5505462" cy="22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3F39337-8284-7546-9FCD-7257AD0A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31" y="4229957"/>
            <a:ext cx="5602896" cy="171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238103" y="1434223"/>
            <a:ext cx="6097002" cy="398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MHMD (Modern Historical Movies Dataset)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오래된 영화와 </a:t>
            </a: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TV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시리즈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147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편에서 </a:t>
            </a:r>
            <a:r>
              <a:rPr lang="ko-KR" altLang="en-US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한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다양한 의류 유형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시대 및 국적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의 요구사항을 동시에 충족시키는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1,353,166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이미지 데이터셋</a:t>
            </a:r>
            <a:b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현존하는 데이터셋에는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역사적인 흑백 사진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이나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인물의 의상 색상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대한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정보가 부족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하다는 문제를 해결 가능</a:t>
            </a:r>
            <a:b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오래된 기록물을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왜곡없이 복원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하는데 적합한 데이터 셋이라고 할 수 있음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" altLang="ko-Kore-KR" sz="1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https://arxiv.org/pdf/2108.06515.pdf</a:t>
            </a: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5" name="직선 연결선[R] 3">
            <a:extLst>
              <a:ext uri="{FF2B5EF4-FFF2-40B4-BE49-F238E27FC236}">
                <a16:creationId xmlns:a16="http://schemas.microsoft.com/office/drawing/2014/main" id="{0EC7EFB2-F4D9-509F-5C72-C7F2FCAC3686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7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2E6F24E-5603-D54C-9E4D-0BFF89CA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54" y="3250580"/>
            <a:ext cx="7088953" cy="300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075FF1-375E-F049-BF6A-92C310F9C4EF}"/>
              </a:ext>
            </a:extLst>
          </p:cNvPr>
          <p:cNvSpPr/>
          <p:nvPr/>
        </p:nvSpPr>
        <p:spPr>
          <a:xfrm>
            <a:off x="660244" y="937027"/>
            <a:ext cx="10309974" cy="2651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" altLang="ko-Kore-KR" sz="16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YouTube-8M Dataset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YouTube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에는 다양한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시대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국적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등의 풍부한 정보가 담겨있음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시대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맞는 </a:t>
            </a: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Colorization,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맞는 </a:t>
            </a: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Colorization,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인물의 국적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따른 </a:t>
            </a:r>
            <a:r>
              <a:rPr lang="en" altLang="ko-Kore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등 모델을 효과적으로 학습 가능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과거의 영상을 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현대적으로 재해석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하려는 경우에도 적합할 것으로 보임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크롤링을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통해 부족한 데이터는 보충 가능</a:t>
            </a:r>
            <a:b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ko-Kore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BD25AE2F-7842-9BE3-8BC3-7A9EAB1A2B54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5AE246-DE59-A7ED-9896-026471EA40A6}"/>
              </a:ext>
            </a:extLst>
          </p:cNvPr>
          <p:cNvSpPr/>
          <p:nvPr/>
        </p:nvSpPr>
        <p:spPr>
          <a:xfrm>
            <a:off x="238103" y="103241"/>
            <a:ext cx="973774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RQ1.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흑백 데이터만 있는 경우 효과적으로 학습을 진행하는 방법은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24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1196514" y="4149040"/>
            <a:ext cx="9399057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Deoldify</a:t>
            </a: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’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context confusion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하기에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bias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된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</a:t>
            </a:r>
            <a:r>
              <a:rPr lang="ko-KR" altLang="en-US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하게됨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Instance-aware Image colorization [CVPR’20]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에서는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 feature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full-image </a:t>
            </a:r>
            <a:r>
              <a:rPr lang="en-US" altLang="ko-KR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feture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고려하여 </a:t>
            </a:r>
            <a:b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context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맞는 </a:t>
            </a:r>
            <a:r>
              <a:rPr lang="en-US" altLang="ko-KR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colorizatoin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9BDEB2-8D35-452C-A458-FCC636D1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03" y="1138593"/>
            <a:ext cx="6674792" cy="2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86E5B7-62F5-4FF4-BDBB-7486D44817AB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RQ2.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상황에 맞는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‘Adaptive’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모델을 어떻게 만들 것인가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C324C4-CCB0-22D2-D839-8093391534E9}"/>
              </a:ext>
            </a:extLst>
          </p:cNvPr>
          <p:cNvSpPr/>
          <p:nvPr/>
        </p:nvSpPr>
        <p:spPr>
          <a:xfrm>
            <a:off x="3574503" y="5604297"/>
            <a:ext cx="5466739" cy="51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ore-KR" sz="20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context &amp; instance adaptive model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필요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9A6CC6CC-2ED8-0BB9-251D-F520807E9173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9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BDCBCF-B928-474D-A203-2032D9CCB9F8}"/>
              </a:ext>
            </a:extLst>
          </p:cNvPr>
          <p:cNvSpPr/>
          <p:nvPr/>
        </p:nvSpPr>
        <p:spPr>
          <a:xfrm>
            <a:off x="3296098" y="1232108"/>
            <a:ext cx="4953032" cy="51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ore-KR" sz="20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 User interactive colorization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필요 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6DA78-7555-4FA6-9CFF-943F899E8DB6}"/>
              </a:ext>
            </a:extLst>
          </p:cNvPr>
          <p:cNvSpPr txBox="1"/>
          <p:nvPr/>
        </p:nvSpPr>
        <p:spPr>
          <a:xfrm>
            <a:off x="251998" y="104942"/>
            <a:ext cx="885328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</a:t>
            </a: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Challenges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Solution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ill-posed problem</a:t>
            </a:r>
            <a:endParaRPr lang="en" altLang="ko-Kore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185F8-B25C-B666-E154-0B91BD725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91" y="1873700"/>
            <a:ext cx="7136709" cy="420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9B230DF1-6360-1A3A-7A7D-3D46D32224AA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8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314151" y="964023"/>
            <a:ext cx="1052844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모델의 구조는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기존 연구들의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module</a:t>
            </a: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방법론</a:t>
            </a: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쉽게 적용하기 위해</a:t>
            </a: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Unet</a:t>
            </a: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과 같은 모델을 사용 </a:t>
            </a:r>
            <a:r>
              <a:rPr lang="en-US" altLang="ko-KR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(Instance aware colorization, Colorization Transformer …)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큰 영상의 이미지를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patch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단위로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처리</a:t>
            </a:r>
            <a:r>
              <a:rPr lang="ko-KR" altLang="en-US" sz="16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할때</a:t>
            </a: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생기는 문제는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global features extractor</a:t>
            </a:r>
            <a:r>
              <a:rPr lang="ko-KR" altLang="en-US" sz="16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사용할 예정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B8C3884-EDBE-4AED-8C3E-79C5CE08F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78" y="2764108"/>
            <a:ext cx="10528444" cy="324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8811E7-8D60-7502-0C1D-DD9B00D4A9F3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RQ2.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상황에 맞는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‘Adaptive’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모델을 어떻게 만들 것인가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5BB0C91-6286-EA7F-A74A-8B5283D5F523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66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236092" y="3936444"/>
            <a:ext cx="901942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SCSNet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[AAAI’22]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참고하여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referential mode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방법 도입 예정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Source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reference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간의 정보를 보다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효과적으로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aggregate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하는 모듈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기존의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비해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bias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된 결과를 줄일 수 있음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AF4CE3-975C-469F-BC3B-35CE1446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50" y="997952"/>
            <a:ext cx="9775699" cy="301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A56F889-7978-46DD-B056-45080A2E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456" y="3101686"/>
            <a:ext cx="2834937" cy="30966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C8EB3B-D124-ABDA-BF48-939DA0AE188E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RQ2.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상황에 맞는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‘Adaptive’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모델을 어떻게 만들 것인가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47633BA-FC8E-4191-893E-58BFA623F5F8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4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3EDBA0B-51A8-C7DC-C949-7B7185F4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62" y="1180008"/>
            <a:ext cx="7907135" cy="47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A9040B-4063-D298-14CC-35B70CF14FE0}"/>
              </a:ext>
            </a:extLst>
          </p:cNvPr>
          <p:cNvSpPr/>
          <p:nvPr/>
        </p:nvSpPr>
        <p:spPr>
          <a:xfrm>
            <a:off x="6582794" y="3780037"/>
            <a:ext cx="4655081" cy="189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ore-KR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instance detection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정보 필요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X</a:t>
            </a:r>
            <a:b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</a:b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instance(region) adaptive convolution</a:t>
            </a:r>
            <a:r>
              <a:rPr lang="ko-KR" alt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을 수행하기 때문에 </a:t>
            </a:r>
            <a:r>
              <a:rPr lang="en-US" altLang="ko-K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context confusion </a:t>
            </a:r>
            <a:r>
              <a:rPr lang="ko-KR" alt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문제를 더 효율적으로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해결 가능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61A3BF82-7C64-8D1E-2145-9950CDC8A649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7403AA-A8FA-7FCA-A0B5-B80261D53F61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2.2 Our Method – Context-aware Adaptive network</a:t>
            </a:r>
            <a:endParaRPr lang="en" altLang="ko-Kore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61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AF428B-C9C5-4036-BC82-76A7C82662E8}"/>
              </a:ext>
            </a:extLst>
          </p:cNvPr>
          <p:cNvSpPr txBox="1"/>
          <p:nvPr/>
        </p:nvSpPr>
        <p:spPr>
          <a:xfrm>
            <a:off x="998025" y="1325166"/>
            <a:ext cx="3288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latin typeface="Daytona" panose="020B0604030500040204" pitchFamily="34" charset="0"/>
                <a:ea typeface="나눔고딕OTF" panose="020D0604000000000000" pitchFamily="34" charset="-127"/>
              </a:rPr>
              <a:t>CONTENTS</a:t>
            </a: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12A85AEA-00CB-4108-937F-589B571C3AA7}"/>
              </a:ext>
            </a:extLst>
          </p:cNvPr>
          <p:cNvCxnSpPr/>
          <p:nvPr/>
        </p:nvCxnSpPr>
        <p:spPr>
          <a:xfrm>
            <a:off x="998025" y="2033052"/>
            <a:ext cx="3042138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5">
            <a:extLst>
              <a:ext uri="{FF2B5EF4-FFF2-40B4-BE49-F238E27FC236}">
                <a16:creationId xmlns:a16="http://schemas.microsoft.com/office/drawing/2014/main" id="{A95F7A4F-5DF6-4A0C-9A1E-6C44207A7B3B}"/>
              </a:ext>
            </a:extLst>
          </p:cNvPr>
          <p:cNvCxnSpPr>
            <a:cxnSpLocks/>
          </p:cNvCxnSpPr>
          <p:nvPr/>
        </p:nvCxnSpPr>
        <p:spPr>
          <a:xfrm>
            <a:off x="5150235" y="808131"/>
            <a:ext cx="0" cy="557515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56A7B5-DB05-48F8-8794-DAE9B7F8DDC1}"/>
              </a:ext>
            </a:extLst>
          </p:cNvPr>
          <p:cNvGrpSpPr/>
          <p:nvPr/>
        </p:nvGrpSpPr>
        <p:grpSpPr>
          <a:xfrm>
            <a:off x="5748319" y="1235212"/>
            <a:ext cx="4430105" cy="3616388"/>
            <a:chOff x="4293168" y="273379"/>
            <a:chExt cx="4262447" cy="25256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642C6-74DD-444E-A05A-2944A157EA81}"/>
                </a:ext>
              </a:extLst>
            </p:cNvPr>
            <p:cNvSpPr txBox="1"/>
            <p:nvPr/>
          </p:nvSpPr>
          <p:spPr>
            <a:xfrm>
              <a:off x="4345884" y="273379"/>
              <a:ext cx="832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0</a:t>
              </a:r>
              <a:r>
                <a:rPr kumimoji="1" lang="en-US" altLang="ko-KR" sz="3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</a:t>
              </a:r>
              <a:endParaRPr kumimoji="1" lang="en-US" altLang="ko-Kore-KR" sz="3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A9E735-BD24-4147-931E-63D52899D515}"/>
                </a:ext>
              </a:extLst>
            </p:cNvPr>
            <p:cNvSpPr txBox="1"/>
            <p:nvPr/>
          </p:nvSpPr>
          <p:spPr>
            <a:xfrm>
              <a:off x="4293168" y="1134702"/>
              <a:ext cx="832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0</a:t>
              </a:r>
              <a:r>
                <a:rPr kumimoji="1" lang="en-US" altLang="ko-KR" sz="3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</a:t>
              </a:r>
              <a:endParaRPr kumimoji="1" lang="en-US" altLang="ko-Kore-KR" sz="3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79018D-4499-4105-A74F-DAF72B1AFB0D}"/>
                </a:ext>
              </a:extLst>
            </p:cNvPr>
            <p:cNvSpPr txBox="1"/>
            <p:nvPr/>
          </p:nvSpPr>
          <p:spPr>
            <a:xfrm>
              <a:off x="4956001" y="402915"/>
              <a:ext cx="2012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아이디어 및 목표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CC8B3-9430-473E-90D2-425675AD1C61}"/>
                </a:ext>
              </a:extLst>
            </p:cNvPr>
            <p:cNvSpPr txBox="1"/>
            <p:nvPr/>
          </p:nvSpPr>
          <p:spPr>
            <a:xfrm>
              <a:off x="4956001" y="617907"/>
              <a:ext cx="1996093" cy="558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1.1 </a:t>
              </a:r>
              <a:r>
                <a:rPr kumimoji="1" lang="ko-Kore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연구 배경 및 목적</a:t>
              </a:r>
              <a:endParaRPr kumimoji="1" lang="en-US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1.2 </a:t>
              </a:r>
              <a:r>
                <a:rPr kumimoji="1" lang="ko-KR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참고 논문 소개</a:t>
              </a:r>
              <a:endParaRPr kumimoji="1" lang="en-US" altLang="ko-Kore-KR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8A9485-59E7-4FB7-A97C-E35EF2DC182C}"/>
                </a:ext>
              </a:extLst>
            </p:cNvPr>
            <p:cNvSpPr txBox="1"/>
            <p:nvPr/>
          </p:nvSpPr>
          <p:spPr>
            <a:xfrm>
              <a:off x="4958885" y="1254049"/>
              <a:ext cx="2013058" cy="279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AI </a:t>
              </a:r>
              <a:r>
                <a:rPr kumimoji="1" lang="ko-KR" altLang="en-US" sz="20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모델 개발 계획</a:t>
              </a:r>
              <a:endParaRPr kumimoji="1" lang="ko-Kore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DBFD15-5B3B-47FB-8953-ECBCF2C692E6}"/>
                </a:ext>
              </a:extLst>
            </p:cNvPr>
            <p:cNvSpPr txBox="1"/>
            <p:nvPr/>
          </p:nvSpPr>
          <p:spPr>
            <a:xfrm>
              <a:off x="4958885" y="1466349"/>
              <a:ext cx="3596730" cy="1332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2.1 Research Question</a:t>
              </a:r>
              <a:endParaRPr kumimoji="1" lang="ko-Kore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2.2 </a:t>
              </a:r>
              <a:r>
                <a:rPr lang="en-US" altLang="ko-Kore-KR" sz="1600" dirty="0">
                  <a:solidFill>
                    <a:srgbClr val="0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Context-aware Adaptive Network</a:t>
              </a:r>
              <a:endParaRPr kumimoji="1" lang="en-US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2.3 </a:t>
              </a:r>
              <a:r>
                <a:rPr lang="en-US" altLang="ko-Kore-KR" sz="1600" dirty="0">
                  <a:solidFill>
                    <a:srgbClr val="0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Local &amp; Global Hint Network</a:t>
              </a:r>
              <a:endParaRPr kumimoji="1" lang="en-US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2.4 Dataset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en-US" sz="16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2.5 </a:t>
              </a:r>
              <a:r>
                <a:rPr lang="en-US" altLang="ko-Kore-KR" sz="1600" dirty="0">
                  <a:solidFill>
                    <a:srgbClr val="0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Implementation Details</a:t>
              </a:r>
              <a:endParaRPr kumimoji="1" lang="en-US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cxnSp>
        <p:nvCxnSpPr>
          <p:cNvPr id="23" name="직선 연결선[R] 3">
            <a:extLst>
              <a:ext uri="{FF2B5EF4-FFF2-40B4-BE49-F238E27FC236}">
                <a16:creationId xmlns:a16="http://schemas.microsoft.com/office/drawing/2014/main" id="{6E93B2F1-0087-C185-6F97-62C232967743}"/>
              </a:ext>
            </a:extLst>
          </p:cNvPr>
          <p:cNvCxnSpPr>
            <a:cxnSpLocks/>
          </p:cNvCxnSpPr>
          <p:nvPr/>
        </p:nvCxnSpPr>
        <p:spPr>
          <a:xfrm>
            <a:off x="0" y="808131"/>
            <a:ext cx="12192000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A67A3F-1778-4D11-61E2-E2ED6A91770E}"/>
              </a:ext>
            </a:extLst>
          </p:cNvPr>
          <p:cNvSpPr txBox="1"/>
          <p:nvPr/>
        </p:nvSpPr>
        <p:spPr>
          <a:xfrm>
            <a:off x="5803109" y="4866312"/>
            <a:ext cx="86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1610E-E9D0-C00E-7CBF-9BE1FE75908F}"/>
              </a:ext>
            </a:extLst>
          </p:cNvPr>
          <p:cNvSpPr txBox="1"/>
          <p:nvPr/>
        </p:nvSpPr>
        <p:spPr>
          <a:xfrm>
            <a:off x="6495012" y="5037200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UI &amp; UX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디자인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82369-721D-283C-A101-276316C2914D}"/>
              </a:ext>
            </a:extLst>
          </p:cNvPr>
          <p:cNvSpPr txBox="1"/>
          <p:nvPr/>
        </p:nvSpPr>
        <p:spPr>
          <a:xfrm>
            <a:off x="5803109" y="5512643"/>
            <a:ext cx="86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4D900-F2EF-CB59-75EA-2728743074A8}"/>
              </a:ext>
            </a:extLst>
          </p:cNvPr>
          <p:cNvSpPr txBox="1"/>
          <p:nvPr/>
        </p:nvSpPr>
        <p:spPr>
          <a:xfrm>
            <a:off x="6495012" y="5683531"/>
            <a:ext cx="2341141" cy="572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</a:t>
            </a:r>
            <a:r>
              <a:rPr kumimoji="1" lang="ko-Kore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수행 계획</a:t>
            </a:r>
          </a:p>
        </p:txBody>
      </p:sp>
    </p:spTree>
    <p:extLst>
      <p:ext uri="{BB962C8B-B14F-4D97-AF65-F5344CB8AC3E}">
        <p14:creationId xmlns:p14="http://schemas.microsoft.com/office/powerpoint/2010/main" val="921887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A9040B-4063-D298-14CC-35B70CF14FE0}"/>
              </a:ext>
            </a:extLst>
          </p:cNvPr>
          <p:cNvSpPr/>
          <p:nvPr/>
        </p:nvSpPr>
        <p:spPr>
          <a:xfrm>
            <a:off x="522806" y="5105804"/>
            <a:ext cx="111463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 ill-posed problem</a:t>
            </a:r>
            <a:r>
              <a:rPr lang="ko-KR" alt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를 겪을 수밖에 없는 </a:t>
            </a:r>
            <a:r>
              <a:rPr lang="en-US" altLang="ko-K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image colorization task</a:t>
            </a:r>
            <a:r>
              <a:rPr lang="ko-KR" alt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사용자가 개입하여 색상 변경</a:t>
            </a:r>
            <a:b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</a:b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285750" indent="-285750" algn="ct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상황에 더 적절하고 정확한 </a:t>
            </a:r>
            <a:r>
              <a:rPr lang="en-US" altLang="ko-K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ko-KR" alt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 수행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가능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9D0F03-EF0B-D3FF-5B7F-1DB7B91F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59" y="1245852"/>
            <a:ext cx="7816678" cy="352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E40A0D86-A862-4F46-88C6-C04E0102CE21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C2BC9D-51E4-6E91-782C-17D96F091E54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2.3 Our Method – Local &amp; Global Hint Network</a:t>
            </a:r>
            <a:endParaRPr lang="en" altLang="ko-Kore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841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0" y="2474539"/>
            <a:ext cx="9378508" cy="19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Patch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단위로 연산 진행할 경우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region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따라 연산 효율화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가능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Difficulty Classification Module (DCM)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통해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patch-wise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난이도 분류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또한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DCM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학습을 통해 연산 효율화 가능할 것으로 보임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27C8F5-5FA5-4B63-96B4-1705DBB8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45" y="1423707"/>
            <a:ext cx="5096599" cy="3798317"/>
          </a:xfrm>
          <a:prstGeom prst="rect">
            <a:avLst/>
          </a:prstGeom>
        </p:spPr>
      </p:pic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7D869FF7-DD48-6EB7-BE61-54AFA4D48464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29810E-9B19-7F80-D5CE-D715D94A7EB2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RQ3.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제안하는 방법은 현업에서 쓰이기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Efficient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17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490654" y="4261389"/>
            <a:ext cx="9344722" cy="1920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Patch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단위로 큰 연산이 필요 없는 영역은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Early Exit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통해 연산비용 압축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더 세밀한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 필요한 경우 더 많은 연산 진행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Patch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단위로 이미지 생성 후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merge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D3A277-E090-4349-BB8D-A2265719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42" y="1068018"/>
            <a:ext cx="10009187" cy="33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0C78DB61-6FCD-0682-004A-4D06DCF63DD6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CE931-601C-D68F-74A9-C1EFE46FDDC6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RQ3.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제안하는 방법은 현업에서 쓰이기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Efficient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한가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8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806850" y="1028074"/>
            <a:ext cx="7792863" cy="365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6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ImageNet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100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만장 가량의 이미지 데이터셋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클래스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1000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b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ActivityNet</a:t>
            </a:r>
            <a:endParaRPr lang="en-US" altLang="ko-KR" sz="1400" b="1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만개 가량의 동영상 클립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200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가지 유형의 활동과 </a:t>
            </a:r>
            <a:r>
              <a:rPr lang="en-US" altLang="ko-KR" sz="14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youtube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수집한 총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849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시간의 동영상 포함</a:t>
            </a:r>
            <a:b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Kinetic400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30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만개 가량의 동영상 클립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클래스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400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4FA453-1543-0896-4E4E-38E2672E0F83}"/>
              </a:ext>
            </a:extLst>
          </p:cNvPr>
          <p:cNvSpPr/>
          <p:nvPr/>
        </p:nvSpPr>
        <p:spPr>
          <a:xfrm>
            <a:off x="806850" y="5054238"/>
            <a:ext cx="11146387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Image colorization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을 효과적으로 수행하기 위해서는 </a:t>
            </a:r>
            <a:r>
              <a:rPr lang="ko-KR" altLang="en-US" sz="1400" b="1" i="0">
                <a:solidFill>
                  <a:srgbClr val="D44C47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많은 데이터로 학습시킨 </a:t>
            </a:r>
            <a:r>
              <a:rPr lang="en-US" altLang="ko-KR" sz="1400" b="1" i="0">
                <a:solidFill>
                  <a:srgbClr val="D44C47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pretrain model</a:t>
            </a:r>
            <a:r>
              <a:rPr lang="ko-KR" altLang="en-US" sz="1400" b="1" i="0">
                <a:solidFill>
                  <a:srgbClr val="D44C47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이 필요</a:t>
            </a:r>
            <a:br>
              <a:rPr lang="en-US" altLang="ko-KR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br>
              <a:rPr lang="en-US" altLang="ko-KR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다양한 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object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와 상황을 포함하는 데이터셋을 구축하기 위해 </a:t>
            </a:r>
            <a:r>
              <a:rPr lang="en-US" altLang="ko-KR" sz="1400" b="1" i="0">
                <a:solidFill>
                  <a:srgbClr val="337EA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ImageNet, Activitynet, Kinetic400 </a:t>
            </a:r>
            <a:r>
              <a:rPr lang="ko-KR" altLang="en-US" sz="1400" b="1" i="0">
                <a:solidFill>
                  <a:srgbClr val="337EA9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데이터를 활용할 </a:t>
            </a:r>
            <a:r>
              <a:rPr lang="ko-KR" altLang="en-US" sz="1400" b="1">
                <a:solidFill>
                  <a:srgbClr val="337EA9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예정</a:t>
            </a:r>
            <a:endParaRPr lang="en-US" altLang="ko-KR" sz="1400" b="1" dirty="0">
              <a:solidFill>
                <a:schemeClr val="accent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47554DE9-816D-13BC-AAED-B44A4245FBBD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2F476-ED79-5E16-20E0-A838B4880108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2.4 Dataset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521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844447" y="5279941"/>
            <a:ext cx="96524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ontext-aware adaptive network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가 학습되고 나면 </a:t>
            </a:r>
            <a:r>
              <a:rPr lang="en-US" altLang="ko-KR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Local and Global Hint Network </a:t>
            </a:r>
            <a:r>
              <a:rPr lang="ko-KR" altLang="en-US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의 방법론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을 적용하여 </a:t>
            </a:r>
            <a:r>
              <a:rPr lang="en-US" altLang="ko-KR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user-interactive</a:t>
            </a:r>
            <a:r>
              <a:rPr lang="ko-KR" altLang="en-US" sz="1600" b="1" i="0" dirty="0">
                <a:solidFill>
                  <a:schemeClr val="accent5">
                    <a:lumMod val="75000"/>
                  </a:schemeClr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하게 세세한 색상을 변경할 수 있도록 추가로 학습할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예정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76668-614C-C068-2A20-2255927A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80" y="1114674"/>
            <a:ext cx="6124440" cy="3919373"/>
          </a:xfrm>
          <a:prstGeom prst="rect">
            <a:avLst/>
          </a:prstGeom>
        </p:spPr>
      </p:pic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DCAA10D9-9FD1-9B6B-8696-FDC5A5CDE58B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A4648E-C5DF-6A33-B0B3-7BF7C95A5D77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2.5 Implementation details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13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87CE30-5584-4714-B48E-8F8E3CA7EE55}"/>
              </a:ext>
            </a:extLst>
          </p:cNvPr>
          <p:cNvSpPr txBox="1"/>
          <p:nvPr/>
        </p:nvSpPr>
        <p:spPr>
          <a:xfrm>
            <a:off x="804599" y="676863"/>
            <a:ext cx="9378508" cy="532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30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 Summary &gt;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Youtube</a:t>
            </a: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MHMD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데이터셋을 활용해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흑백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컬러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pair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데이터셋 구성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Adaptive Model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만들기 위해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Global, Instance, Patch features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고려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Reference-based method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도입을 통해 복원성능 극대화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Efficient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모델 만들기 위해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Adaptive Inference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제안</a:t>
            </a:r>
            <a:endParaRPr lang="en-US" altLang="ko-KR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fontAlgn="base">
              <a:lnSpc>
                <a:spcPct val="30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&lt; Limitation &gt;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오래된 영상에서 발생하는 노이즈를 함께 해결해야 할 것으로 보임 </a:t>
            </a: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(SR + Colorization)</a:t>
            </a:r>
          </a:p>
          <a:p>
            <a:pPr marL="742950" lvl="1" indent="-285750" fontAlgn="base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GAN-based approach</a:t>
            </a: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C4AD11-A9AA-FCB2-3CF0-01608BB35B9F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Summary &amp; Limitation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76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C4AD11-A9AA-FCB2-3CF0-01608BB35B9F}"/>
              </a:ext>
            </a:extLst>
          </p:cNvPr>
          <p:cNvSpPr/>
          <p:nvPr/>
        </p:nvSpPr>
        <p:spPr>
          <a:xfrm>
            <a:off x="236093" y="101183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UI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UX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디자인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EA1926-F037-1B12-3924-4409C9519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6" y="1093897"/>
            <a:ext cx="10408924" cy="52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B729A-FA8B-CFB9-A4CE-E3DE45C31FDC}"/>
              </a:ext>
            </a:extLst>
          </p:cNvPr>
          <p:cNvSpPr txBox="1"/>
          <p:nvPr/>
        </p:nvSpPr>
        <p:spPr>
          <a:xfrm>
            <a:off x="900080" y="129457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User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Interaction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90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F77D09-DED1-95AC-8B71-12F475B7A7CE}"/>
              </a:ext>
            </a:extLst>
          </p:cNvPr>
          <p:cNvSpPr/>
          <p:nvPr/>
        </p:nvSpPr>
        <p:spPr>
          <a:xfrm>
            <a:off x="236093" y="101183"/>
            <a:ext cx="25960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UI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UX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디자인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18BBAB-9785-49AF-43CA-09E161285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16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77D30585-F106-BE0B-E10B-F7EB32859457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004529-D04C-27E1-37D1-0D3F492AA9B5}"/>
              </a:ext>
            </a:extLst>
          </p:cNvPr>
          <p:cNvSpPr/>
          <p:nvPr/>
        </p:nvSpPr>
        <p:spPr>
          <a:xfrm>
            <a:off x="236092" y="101183"/>
            <a:ext cx="86742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수행 계획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E61E630F-1C57-315B-6BF9-FD53F971D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334603"/>
              </p:ext>
            </p:extLst>
          </p:nvPr>
        </p:nvGraphicFramePr>
        <p:xfrm>
          <a:off x="568391" y="1129212"/>
          <a:ext cx="11055217" cy="5182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06">
                  <a:extLst>
                    <a:ext uri="{9D8B030D-6E8A-4147-A177-3AD203B41FA5}">
                      <a16:colId xmlns:a16="http://schemas.microsoft.com/office/drawing/2014/main" val="2255439460"/>
                    </a:ext>
                  </a:extLst>
                </a:gridCol>
                <a:gridCol w="742931">
                  <a:extLst>
                    <a:ext uri="{9D8B030D-6E8A-4147-A177-3AD203B41FA5}">
                      <a16:colId xmlns:a16="http://schemas.microsoft.com/office/drawing/2014/main" val="1837122830"/>
                    </a:ext>
                  </a:extLst>
                </a:gridCol>
                <a:gridCol w="2535996">
                  <a:extLst>
                    <a:ext uri="{9D8B030D-6E8A-4147-A177-3AD203B41FA5}">
                      <a16:colId xmlns:a16="http://schemas.microsoft.com/office/drawing/2014/main" val="162749310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19496360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1035478307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3481835475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3349507603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2877508054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1486600693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3020295840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591075348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2084418904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1326355950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2796023291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3622662316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4251649649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1997967919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1774141892"/>
                    </a:ext>
                  </a:extLst>
                </a:gridCol>
                <a:gridCol w="407199">
                  <a:extLst>
                    <a:ext uri="{9D8B030D-6E8A-4147-A177-3AD203B41FA5}">
                      <a16:colId xmlns:a16="http://schemas.microsoft.com/office/drawing/2014/main" val="918344644"/>
                    </a:ext>
                  </a:extLst>
                </a:gridCol>
              </a:tblGrid>
              <a:tr h="471178"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0" lang="ko-Kore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kumimoji="0" lang="ko-Kore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58264"/>
                  </a:ext>
                </a:extLst>
              </a:tr>
              <a:tr h="588871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+mn-ea"/>
                          <a:ea typeface="+mn-ea"/>
                        </a:rPr>
                        <a:t>Data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담당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작업내용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W1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W2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W3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W4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W1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W2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W3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W4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W1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W2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W3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W4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W1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W2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W3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W4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742589"/>
                  </a:ext>
                </a:extLst>
              </a:tr>
              <a:tr h="588871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데이터 전처리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정동진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MHMD, YouTube-8M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</a:t>
                      </a:r>
                      <a:r>
                        <a:rPr lang="en" altLang="ko-Kore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다양한 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데이터셋</a:t>
                      </a:r>
                      <a:r>
                        <a:rPr lang="en" altLang="ko-Kore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확보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데이터 전처리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566246"/>
                  </a:ext>
                </a:extLst>
              </a:tr>
              <a:tr h="58887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실제 환경을 고려한 </a:t>
                      </a:r>
                      <a:endParaRPr lang="en-US" altLang="en-US" sz="1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Noise 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Augmentation 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10103"/>
                  </a:ext>
                </a:extLst>
              </a:tr>
              <a:tr h="5888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Baseline</a:t>
                      </a:r>
                    </a:p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김재연</a:t>
                      </a:r>
                      <a:endParaRPr lang="en-US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>
                          <a:latin typeface="+mn-ea"/>
                          <a:ea typeface="+mn-ea"/>
                        </a:rPr>
                        <a:t>베이스라인 모델 구현 및 성능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662634"/>
                  </a:ext>
                </a:extLst>
              </a:tr>
              <a:tr h="58887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Backbone</a:t>
                      </a:r>
                    </a:p>
                    <a:p>
                      <a:pPr algn="ctr"/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Model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신새별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>
                          <a:latin typeface="+mn-ea"/>
                          <a:ea typeface="+mn-ea"/>
                        </a:rPr>
                        <a:t>SCSNet</a:t>
                      </a:r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ore-KR" sz="1100" dirty="0" err="1">
                          <a:latin typeface="+mn-ea"/>
                          <a:ea typeface="+mn-ea"/>
                        </a:rPr>
                        <a:t>ColTran</a:t>
                      </a:r>
                      <a:r>
                        <a:rPr lang="en-US" altLang="ko-Kore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등 다양한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SOTA </a:t>
                      </a:r>
                    </a:p>
                    <a:p>
                      <a:pPr algn="ctr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방법론 도입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실험 및 평가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19833"/>
                  </a:ext>
                </a:extLst>
              </a:tr>
              <a:tr h="58887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+mn-ea"/>
                          <a:ea typeface="+mn-ea"/>
                        </a:rPr>
                        <a:t>Adaptive Inference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모델 </a:t>
                      </a:r>
                      <a:br>
                        <a:rPr lang="en-US" altLang="ko-KR" sz="1100" dirty="0">
                          <a:latin typeface="+mn-ea"/>
                          <a:ea typeface="+mn-ea"/>
                        </a:rPr>
                      </a:b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구현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실험 및 평가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7490"/>
                  </a:ext>
                </a:extLst>
              </a:tr>
              <a:tr h="58887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+mn-ea"/>
                          <a:ea typeface="+mn-ea"/>
                        </a:rPr>
                        <a:t>Web</a:t>
                      </a:r>
                    </a:p>
                    <a:p>
                      <a:pPr algn="ctr"/>
                      <a:r>
                        <a:rPr lang="en-US" altLang="en-US" sz="1100" dirty="0">
                          <a:latin typeface="+mn-ea"/>
                          <a:ea typeface="+mn-ea"/>
                        </a:rPr>
                        <a:t>UI/UX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김창헌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+mn-ea"/>
                          <a:ea typeface="+mn-ea"/>
                        </a:rPr>
                        <a:t>pyQt5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를 이용한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Web Layout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설계 및 구현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51825"/>
                  </a:ext>
                </a:extLst>
              </a:tr>
              <a:tr h="588871"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장민근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디자인 및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100" dirty="0" err="1">
                          <a:latin typeface="+mn-ea"/>
                          <a:ea typeface="+mn-ea"/>
                        </a:rPr>
                        <a:t>pth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-Web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연동 구현</a:t>
                      </a:r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07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56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F7BCB-059E-94E9-E619-109F20E0F7F0}"/>
              </a:ext>
            </a:extLst>
          </p:cNvPr>
          <p:cNvSpPr txBox="1"/>
          <p:nvPr/>
        </p:nvSpPr>
        <p:spPr>
          <a:xfrm>
            <a:off x="4349874" y="2636201"/>
            <a:ext cx="3492250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감사합니다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id="{4ECB407F-5DD1-35EB-720E-A639CFB10175}"/>
              </a:ext>
            </a:extLst>
          </p:cNvPr>
          <p:cNvCxnSpPr>
            <a:cxnSpLocks/>
          </p:cNvCxnSpPr>
          <p:nvPr/>
        </p:nvCxnSpPr>
        <p:spPr>
          <a:xfrm>
            <a:off x="2987597" y="4052582"/>
            <a:ext cx="6216805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7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391C7-1AA6-834D-9345-428774AD6ECF}"/>
              </a:ext>
            </a:extLst>
          </p:cNvPr>
          <p:cNvSpPr txBox="1"/>
          <p:nvPr/>
        </p:nvSpPr>
        <p:spPr>
          <a:xfrm>
            <a:off x="277091" y="227692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1.1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아이디어 </a:t>
            </a:r>
            <a:r>
              <a:rPr kumimoji="1" lang="ko-Kore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목</a:t>
            </a:r>
            <a:r>
              <a:rPr kumimoji="1" lang="ko-KR" altLang="en-US" sz="20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8F56-6971-2446-9340-09608A8D252A}"/>
              </a:ext>
            </a:extLst>
          </p:cNvPr>
          <p:cNvSpPr txBox="1"/>
          <p:nvPr/>
        </p:nvSpPr>
        <p:spPr>
          <a:xfrm>
            <a:off x="781338" y="1100739"/>
            <a:ext cx="1062932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1900</a:t>
            </a:r>
            <a:r>
              <a:rPr lang="ko-KR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년대 이미지는 흑백 이미지인 경우가 대다수이며 이러한 오래된 기록물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콘텐츠에 대한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기술에 대한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needs</a:t>
            </a:r>
            <a:r>
              <a:rPr lang="ko-KR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 증가하고 있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14C9145E-D04F-08EC-028E-C1669620F37C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F9332117-99CE-E5AD-241C-FA833262C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96" y="2634163"/>
            <a:ext cx="3292883" cy="2211470"/>
          </a:xfrm>
          <a:prstGeom prst="rect">
            <a:avLst/>
          </a:prstGeom>
        </p:spPr>
      </p:pic>
      <p:pic>
        <p:nvPicPr>
          <p:cNvPr id="8" name="그림 7" descr="실외, 사람, 대지, 소화전이(가) 표시된 사진&#10;&#10;자동 생성된 설명">
            <a:extLst>
              <a:ext uri="{FF2B5EF4-FFF2-40B4-BE49-F238E27FC236}">
                <a16:creationId xmlns:a16="http://schemas.microsoft.com/office/drawing/2014/main" id="{0D7AAF5B-4450-3988-624F-291F0ED5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32" y="3641760"/>
            <a:ext cx="2312277" cy="2438400"/>
          </a:xfrm>
          <a:prstGeom prst="rect">
            <a:avLst/>
          </a:prstGeom>
        </p:spPr>
      </p:pic>
      <p:pic>
        <p:nvPicPr>
          <p:cNvPr id="10" name="그림 9" descr="대지, 실외, 사람, 트렁크이(가) 표시된 사진&#10;&#10;자동 생성된 설명">
            <a:extLst>
              <a:ext uri="{FF2B5EF4-FFF2-40B4-BE49-F238E27FC236}">
                <a16:creationId xmlns:a16="http://schemas.microsoft.com/office/drawing/2014/main" id="{F7CF8BCC-FBCC-6AC5-8A1F-2CF0E7226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712" y="3641760"/>
            <a:ext cx="2340013" cy="2438400"/>
          </a:xfrm>
          <a:prstGeom prst="rect">
            <a:avLst/>
          </a:prstGeom>
        </p:spPr>
      </p:pic>
      <p:pic>
        <p:nvPicPr>
          <p:cNvPr id="12" name="그림 11" descr="사람, 가장이(가) 표시된 사진&#10;&#10;자동 생성된 설명">
            <a:extLst>
              <a:ext uri="{FF2B5EF4-FFF2-40B4-BE49-F238E27FC236}">
                <a16:creationId xmlns:a16="http://schemas.microsoft.com/office/drawing/2014/main" id="{F5CA754B-7670-E14B-A04A-0D8F647CA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1" y="2647711"/>
            <a:ext cx="3292883" cy="2213249"/>
          </a:xfrm>
          <a:prstGeom prst="rect">
            <a:avLst/>
          </a:prstGeom>
        </p:spPr>
      </p:pic>
      <p:pic>
        <p:nvPicPr>
          <p:cNvPr id="14" name="그림 13" descr="실외, 사람, 물, 남자이(가) 표시된 사진&#10;&#10;자동 생성된 설명">
            <a:extLst>
              <a:ext uri="{FF2B5EF4-FFF2-40B4-BE49-F238E27FC236}">
                <a16:creationId xmlns:a16="http://schemas.microsoft.com/office/drawing/2014/main" id="{1836FA2F-699C-EA86-C12B-6A6E9E40D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66" y="4302933"/>
            <a:ext cx="1895828" cy="1750792"/>
          </a:xfrm>
          <a:prstGeom prst="rect">
            <a:avLst/>
          </a:prstGeom>
        </p:spPr>
      </p:pic>
      <p:pic>
        <p:nvPicPr>
          <p:cNvPr id="16" name="그림 15" descr="실외, 물, 사람, 하늘이(가) 표시된 사진&#10;&#10;자동 생성된 설명">
            <a:extLst>
              <a:ext uri="{FF2B5EF4-FFF2-40B4-BE49-F238E27FC236}">
                <a16:creationId xmlns:a16="http://schemas.microsoft.com/office/drawing/2014/main" id="{327B5B98-6C97-4E25-9188-DE3F2400F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8" y="4302933"/>
            <a:ext cx="1895828" cy="1751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A14F2-4484-9C29-231A-E5B53DA89178}"/>
              </a:ext>
            </a:extLst>
          </p:cNvPr>
          <p:cNvSpPr txBox="1"/>
          <p:nvPr/>
        </p:nvSpPr>
        <p:spPr>
          <a:xfrm>
            <a:off x="3705980" y="2096015"/>
            <a:ext cx="60941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u="sng" dirty="0">
                <a:latin typeface="나눔고딕OTF" panose="020D0604000000000000" pitchFamily="34" charset="-127"/>
                <a:ea typeface="나눔고딕OTF" panose="020D0604000000000000" pitchFamily="34" charset="-127"/>
                <a:hlinkClick r:id="rId8"/>
              </a:rPr>
              <a:t>https://m.youtube.com/watch?v=lDH7SgQtOns</a:t>
            </a:r>
            <a:endParaRPr lang="ko-KR" altLang="en-US" sz="1600" u="sng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04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391C7-1AA6-834D-9345-428774AD6ECF}"/>
              </a:ext>
            </a:extLst>
          </p:cNvPr>
          <p:cNvSpPr txBox="1"/>
          <p:nvPr/>
        </p:nvSpPr>
        <p:spPr>
          <a:xfrm>
            <a:off x="277091" y="227692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1.1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아이디어 </a:t>
            </a:r>
            <a:r>
              <a:rPr kumimoji="1" lang="ko-Kore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목</a:t>
            </a:r>
            <a:r>
              <a:rPr kumimoji="1" lang="ko-KR" altLang="en-US" sz="20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8F56-6971-2446-9340-09608A8D252A}"/>
              </a:ext>
            </a:extLst>
          </p:cNvPr>
          <p:cNvSpPr txBox="1"/>
          <p:nvPr/>
        </p:nvSpPr>
        <p:spPr>
          <a:xfrm>
            <a:off x="553645" y="1392851"/>
            <a:ext cx="10629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최근 이미지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비디오 등의 미디어 데이터에 </a:t>
            </a:r>
            <a:r>
              <a:rPr lang="en" altLang="ko-Kore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기술을 적용하여 품질을 향상시키는 기술이 발전되고 있으며 흑백 이미지에 컬러를 입히는 </a:t>
            </a:r>
            <a:r>
              <a:rPr lang="en" altLang="ko-Kore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기술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통해 이러한 자료들을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복원하는 것은 사회</a:t>
            </a:r>
            <a:r>
              <a:rPr lang="en-US" altLang="ko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경제적 가치 측면에서 매우 의미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있는 일이라고 할 수 있음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오래된 기록물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콘텐츠 등을 대상으로 대한민국 역사를 담고 있는 디지털 흑백 이미지에 컬러를 입히는 </a:t>
            </a:r>
            <a:r>
              <a:rPr lang="en" altLang="ko-Kore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복원 기술 개발 및 이미지가 담고 있는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상황 </a:t>
            </a:r>
            <a:r>
              <a:rPr lang="en-US" altLang="ko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전쟁</a:t>
            </a:r>
            <a:r>
              <a:rPr lang="en-US" altLang="ko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해방</a:t>
            </a:r>
            <a:r>
              <a:rPr lang="en-US" altLang="ko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시위</a:t>
            </a:r>
            <a:r>
              <a:rPr lang="en-US" altLang="ko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및 특성에 맞는 </a:t>
            </a:r>
            <a:r>
              <a:rPr lang="en" altLang="ko-Kore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Adaptive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 </a:t>
            </a:r>
            <a:r>
              <a:rPr lang="en" altLang="ko-Kore-KR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model </a:t>
            </a:r>
            <a:r>
              <a:rPr lang="ko-KR" altLang="en-US" sz="1600" b="1" dirty="0">
                <a:solidFill>
                  <a:schemeClr val="accen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개발을 목표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함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kumimoji="1" lang="ko-Kore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C93FB-C765-6E49-8ACB-7EDF5C92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89" y="3577522"/>
            <a:ext cx="10941021" cy="233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14C9145E-D04F-08EC-028E-C1669620F37C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79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391C7-1AA6-834D-9345-428774AD6ECF}"/>
              </a:ext>
            </a:extLst>
          </p:cNvPr>
          <p:cNvSpPr txBox="1"/>
          <p:nvPr/>
        </p:nvSpPr>
        <p:spPr>
          <a:xfrm>
            <a:off x="277091" y="22769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1.2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참고 논문 소개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14C9145E-D04F-08EC-028E-C1669620F37C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587FA-5C2F-165D-9D73-E950765860F8}"/>
              </a:ext>
            </a:extLst>
          </p:cNvPr>
          <p:cNvSpPr txBox="1"/>
          <p:nvPr/>
        </p:nvSpPr>
        <p:spPr>
          <a:xfrm>
            <a:off x="809477" y="3038087"/>
            <a:ext cx="105730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Zhang et. al. (2016)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이나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Larsson et al. (2016)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등 다양한 저자들이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fully automatic colorization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활용하여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cheap and easy color image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생성했지만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artifacts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들이 존재하거나 적합하지 않은 색을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하는 현상이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일어남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논문에서는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Local Hint Network, Global Hint Network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사용하여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main Network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적용하여 “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hint”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주어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정확도를 높이는 방법을 제안함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6B0F7-6C7B-AF22-12C5-4892DC8E418B}"/>
              </a:ext>
            </a:extLst>
          </p:cNvPr>
          <p:cNvSpPr txBox="1"/>
          <p:nvPr/>
        </p:nvSpPr>
        <p:spPr>
          <a:xfrm>
            <a:off x="809477" y="1628274"/>
            <a:ext cx="9843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 Real-Time User-Guided Image Colorization with Learned Deep Priors 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391C7-1AA6-834D-9345-428774AD6ECF}"/>
              </a:ext>
            </a:extLst>
          </p:cNvPr>
          <p:cNvSpPr txBox="1"/>
          <p:nvPr/>
        </p:nvSpPr>
        <p:spPr>
          <a:xfrm>
            <a:off x="277091" y="22769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1.2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참고 논문 소개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14C9145E-D04F-08EC-028E-C1669620F37C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016F0B-E486-DD72-787B-9C3D691D597D}"/>
              </a:ext>
            </a:extLst>
          </p:cNvPr>
          <p:cNvSpPr txBox="1"/>
          <p:nvPr/>
        </p:nvSpPr>
        <p:spPr>
          <a:xfrm>
            <a:off x="1096069" y="4518528"/>
            <a:ext cx="98437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Global Hint Network </a:t>
            </a: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global statistics(histogram, saturation)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제공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ground truth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색 분포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saturation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학습할 때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random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hint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(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주거나 주지 않을 수 있음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97D92-92FD-DDC9-9E7E-D7395C1FD696}"/>
              </a:ext>
            </a:extLst>
          </p:cNvPr>
          <p:cNvSpPr txBox="1"/>
          <p:nvPr/>
        </p:nvSpPr>
        <p:spPr>
          <a:xfrm>
            <a:off x="1096068" y="1538298"/>
            <a:ext cx="9843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Sparse user point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 grayscale image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en-US" altLang="ko-KR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concat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 뒤에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input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넣음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pixel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마다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 distribution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예측하여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user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에게 색을 추천함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C0FBA-71CB-1837-407B-11A83F73F157}"/>
              </a:ext>
            </a:extLst>
          </p:cNvPr>
          <p:cNvSpPr txBox="1"/>
          <p:nvPr/>
        </p:nvSpPr>
        <p:spPr>
          <a:xfrm>
            <a:off x="1174130" y="1074678"/>
            <a:ext cx="224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Local Hint Network 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5" name="그림 14" descr="텍스트, 사람들, 다른, 가장이(가) 표시된 사진">
            <a:extLst>
              <a:ext uri="{FF2B5EF4-FFF2-40B4-BE49-F238E27FC236}">
                <a16:creationId xmlns:a16="http://schemas.microsoft.com/office/drawing/2014/main" id="{DD5097C7-2594-4FF3-0EE7-C2F8BD692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83" y="2278140"/>
            <a:ext cx="8045995" cy="20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391C7-1AA6-834D-9345-428774AD6ECF}"/>
              </a:ext>
            </a:extLst>
          </p:cNvPr>
          <p:cNvSpPr txBox="1"/>
          <p:nvPr/>
        </p:nvSpPr>
        <p:spPr>
          <a:xfrm>
            <a:off x="277091" y="22769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1.2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참고 논문 소개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14C9145E-D04F-08EC-028E-C1669620F37C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872E96-1BFD-B3D4-6D26-D3FBAC9DCFD0}"/>
              </a:ext>
            </a:extLst>
          </p:cNvPr>
          <p:cNvSpPr txBox="1"/>
          <p:nvPr/>
        </p:nvSpPr>
        <p:spPr>
          <a:xfrm>
            <a:off x="809477" y="1331094"/>
            <a:ext cx="9843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Instance-aware Image Colorization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5D4F1-A296-E90E-F410-7405C8FFFD6E}"/>
              </a:ext>
            </a:extLst>
          </p:cNvPr>
          <p:cNvSpPr txBox="1"/>
          <p:nvPr/>
        </p:nvSpPr>
        <p:spPr>
          <a:xfrm>
            <a:off x="809477" y="4173919"/>
            <a:ext cx="105730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전통적인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방법은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 scribbles, reference image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같은 가이드를 제공하는 것처럼 사용자의 개입에 의존함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현존하는 방법인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deep neural network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learning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전체 이미지에 대해 수행하기 때문에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object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 여러 개가 있을 경우 성능이 좋지 못한 문제가 있음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논문에서는 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Clear Figure-Ground Separation”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통해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colorization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성능을 향상시키는 방법을 제안하였음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39B973-E4BE-C2E1-AF02-7A6F2F38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63" y="2033158"/>
            <a:ext cx="6305874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0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391C7-1AA6-834D-9345-428774AD6ECF}"/>
              </a:ext>
            </a:extLst>
          </p:cNvPr>
          <p:cNvSpPr txBox="1"/>
          <p:nvPr/>
        </p:nvSpPr>
        <p:spPr>
          <a:xfrm>
            <a:off x="277091" y="22769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1.2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참고 논문 소개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14C9145E-D04F-08EC-028E-C1669620F37C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55C04E-00FE-3B7A-957A-FD3B8F77903D}"/>
              </a:ext>
            </a:extLst>
          </p:cNvPr>
          <p:cNvSpPr txBox="1"/>
          <p:nvPr/>
        </p:nvSpPr>
        <p:spPr>
          <a:xfrm>
            <a:off x="677901" y="4479722"/>
            <a:ext cx="108361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먼저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Off-the-shelf pre-trained object detector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활용하여 흑백 이미지로부터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multiple object bounding boxes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얻어낸 후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 image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들의 세트를 생성하여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detected bounding boxes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이용해 흑백 이미지로부터 잘라낸 이미지를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resize.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다음으로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instance image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𝑋𝑖 는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 colorization network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input grayscale image X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full-image colorization network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feed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한다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마지막으로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fusion module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이용하여 모든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 features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full-image feature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융합</a:t>
            </a:r>
          </a:p>
        </p:txBody>
      </p:sp>
      <p:pic>
        <p:nvPicPr>
          <p:cNvPr id="13" name="그림 12" descr="텍스트, 다른, 스크린샷이(가) 표시된 사진&#10;&#10;자동 생성된 설명">
            <a:extLst>
              <a:ext uri="{FF2B5EF4-FFF2-40B4-BE49-F238E27FC236}">
                <a16:creationId xmlns:a16="http://schemas.microsoft.com/office/drawing/2014/main" id="{7DD8AAFF-3568-B157-ACCC-4D555AB3F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92" y="1017557"/>
            <a:ext cx="7111322" cy="32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6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E3DF9-5BE4-4878-0007-6282EA005EE1}"/>
              </a:ext>
            </a:extLst>
          </p:cNvPr>
          <p:cNvSpPr txBox="1"/>
          <p:nvPr/>
        </p:nvSpPr>
        <p:spPr>
          <a:xfrm>
            <a:off x="277091" y="22769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1.2 </a:t>
            </a:r>
            <a:r>
              <a:rPr kumimoji="1"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참고 논문 소개</a:t>
            </a:r>
            <a:endParaRPr kumimoji="1" lang="ko-Kore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020AC604-9B2D-E425-8D68-E2A68E8ACF88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BF87DE-239C-3BCD-46F9-CB8F086896D2}"/>
              </a:ext>
            </a:extLst>
          </p:cNvPr>
          <p:cNvSpPr txBox="1"/>
          <p:nvPr/>
        </p:nvSpPr>
        <p:spPr>
          <a:xfrm>
            <a:off x="765251" y="2778372"/>
            <a:ext cx="106577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기존의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standard convolution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기법의 경우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spatial domain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간의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filter sharing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이용하여 진행하기 때문에 효과적인 정보를 얻기 위해서는 더 많은 필터로 채널과 깊이를 증가시켜야 하고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연산이 반복적으로 적용되어야 했음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방법은 계산 비용이 많이 들고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최적화의 어려움을 유발시킬 수 있음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Dynamic Region-Aware Convolution(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DRconv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는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learnable guided mask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활용하여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spatial dimension region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필터를 자동으로 할당하기때문에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object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인식하는 능력과 의미적인 정보를 파악하는 능력이 뛰어남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5FB37-FE62-53A1-7715-F267D45D068A}"/>
              </a:ext>
            </a:extLst>
          </p:cNvPr>
          <p:cNvSpPr txBox="1"/>
          <p:nvPr/>
        </p:nvSpPr>
        <p:spPr>
          <a:xfrm>
            <a:off x="809477" y="1628274"/>
            <a:ext cx="9843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Dynamic Region-Aware Convolution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96254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9923</TotalTime>
  <Words>1437</Words>
  <Application>Microsoft Office PowerPoint</Application>
  <PresentationFormat>와이드스크린</PresentationFormat>
  <Paragraphs>207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나눔고딕OTF</vt:lpstr>
      <vt:lpstr>Wingdings</vt:lpstr>
      <vt:lpstr>맑은 고딕</vt:lpstr>
      <vt:lpstr>Daytona</vt:lpstr>
      <vt:lpstr>Calibri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박하은님(Effy)/역량혁신팀</dc:creator>
  <cp:lastModifiedBy>김창헌</cp:lastModifiedBy>
  <cp:revision>41</cp:revision>
  <dcterms:created xsi:type="dcterms:W3CDTF">2021-04-15T00:24:41Z</dcterms:created>
  <dcterms:modified xsi:type="dcterms:W3CDTF">2022-09-15T06:10:58Z</dcterms:modified>
</cp:coreProperties>
</file>